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1"/>
  </p:notesMasterIdLst>
  <p:sldIdLst>
    <p:sldId id="256" r:id="rId2"/>
    <p:sldId id="296" r:id="rId3"/>
    <p:sldId id="297" r:id="rId4"/>
    <p:sldId id="302" r:id="rId5"/>
    <p:sldId id="298" r:id="rId6"/>
    <p:sldId id="301" r:id="rId7"/>
    <p:sldId id="299" r:id="rId8"/>
    <p:sldId id="275" r:id="rId9"/>
    <p:sldId id="300" r:id="rId10"/>
  </p:sldIdLst>
  <p:sldSz cx="9144000" cy="5143500" type="screen16x9"/>
  <p:notesSz cx="6858000" cy="9144000"/>
  <p:embeddedFontLst>
    <p:embeddedFont>
      <p:font typeface="Audiowide" panose="020B0604020202020204" charset="0"/>
      <p:regular r:id="rId12"/>
    </p:embeddedFont>
    <p:embeddedFont>
      <p:font typeface="Citrica Cyrillic" pitchFamily="2" charset="0"/>
      <p:regular r:id="rId13"/>
    </p:embeddedFont>
    <p:embeddedFont>
      <p:font typeface="Montserrat" panose="020B0604020202020204" charset="-52"/>
      <p:regular r:id="rId14"/>
      <p:bold r:id="rId15"/>
      <p:italic r:id="rId16"/>
      <p:boldItalic r:id="rId17"/>
    </p:embeddedFont>
    <p:embeddedFont>
      <p:font typeface="Montserrat Light" panose="020B0604020202020204" charset="-52"/>
      <p:regular r:id="rId18"/>
      <p:bold r:id="rId19"/>
      <p:italic r:id="rId20"/>
      <p:boldItalic r:id="rId21"/>
    </p:embeddedFont>
    <p:embeddedFont>
      <p:font typeface="Raleway" panose="020B0604020202020204" charset="-52"/>
      <p:regular r:id="rId22"/>
      <p:bold r:id="rId23"/>
      <p:italic r:id="rId24"/>
      <p:boldItalic r:id="rId25"/>
    </p:embeddedFont>
    <p:embeddedFont>
      <p:font typeface="Stengazeta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12B"/>
    <a:srgbClr val="C44B43"/>
    <a:srgbClr val="212020"/>
    <a:srgbClr val="E75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597567-B5D3-42D7-9A15-C7C85FF99E60}">
  <a:tblStyle styleId="{50597567-B5D3-42D7-9A15-C7C85FF99E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25F33F-BBC5-4C07-8EFD-B0BB648A5E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49901E-BC34-4E1F-A741-8D4BF4377B3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6" y="103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44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21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8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203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49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602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Первое это сырой текст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Второе, это компании, которые мы нашли (и они есть в словаре, который нам дали)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</a:t>
            </a:r>
            <a:r>
              <a:rPr lang="ru-RU" dirty="0" err="1"/>
              <a:t>сентимент</a:t>
            </a:r>
            <a:r>
              <a:rPr lang="ru-RU" dirty="0"/>
              <a:t> есть только для 1 из них (Магнитогорский металлургический комбинат (ММК))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Учитывая, что здесь есть несколько компаний которые есть в словаре, почему размечена только одна компания из всех представленных возможных, и как нам теперь обучать модель. Такая некорректная разметка ведет к невозможности адекватного решения поставленной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20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-45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86650" y="919800"/>
            <a:ext cx="5571000" cy="21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6175" y="395380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13" name="Google Shape;13;p2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450" y="535000"/>
            <a:ext cx="9144900" cy="4079175"/>
            <a:chOff x="-450" y="535000"/>
            <a:chExt cx="9144900" cy="4079175"/>
          </a:xfrm>
        </p:grpSpPr>
        <p:cxnSp>
          <p:nvCxnSpPr>
            <p:cNvPr id="56" name="Google Shape;56;p2"/>
            <p:cNvCxnSpPr/>
            <p:nvPr/>
          </p:nvCxnSpPr>
          <p:spPr>
            <a:xfrm>
              <a:off x="8425650" y="536875"/>
              <a:ext cx="0" cy="407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" name="Google Shape;57;p2"/>
            <p:cNvGrpSpPr/>
            <p:nvPr/>
          </p:nvGrpSpPr>
          <p:grpSpPr>
            <a:xfrm>
              <a:off x="-450" y="535000"/>
              <a:ext cx="9144900" cy="4078350"/>
              <a:chOff x="-450" y="535000"/>
              <a:chExt cx="9144900" cy="4078350"/>
            </a:xfrm>
          </p:grpSpPr>
          <p:cxnSp>
            <p:nvCxnSpPr>
              <p:cNvPr id="58" name="Google Shape;58;p2"/>
              <p:cNvCxnSpPr/>
              <p:nvPr/>
            </p:nvCxnSpPr>
            <p:spPr>
              <a:xfrm rot="10800000">
                <a:off x="-450" y="5350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rot="10800000">
                <a:off x="-450" y="46085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>
                <a:off x="715350" y="538750"/>
                <a:ext cx="0" cy="40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8"/>
          <p:cNvCxnSpPr/>
          <p:nvPr/>
        </p:nvCxnSpPr>
        <p:spPr>
          <a:xfrm rot="10800000">
            <a:off x="-300" y="3826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8"/>
          <p:cNvCxnSpPr/>
          <p:nvPr/>
        </p:nvCxnSpPr>
        <p:spPr>
          <a:xfrm rot="10800000">
            <a:off x="-300" y="47609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8"/>
          <p:cNvSpPr/>
          <p:nvPr/>
        </p:nvSpPr>
        <p:spPr>
          <a:xfrm>
            <a:off x="8666646" y="3979277"/>
            <a:ext cx="352151" cy="629226"/>
          </a:xfrm>
          <a:custGeom>
            <a:avLst/>
            <a:gdLst/>
            <a:ahLst/>
            <a:cxnLst/>
            <a:rect l="l" t="t" r="r" b="b"/>
            <a:pathLst>
              <a:path w="1637" h="2925" extrusionOk="0">
                <a:moveTo>
                  <a:pt x="1572" y="1781"/>
                </a:moveTo>
                <a:cubicBezTo>
                  <a:pt x="1268" y="1651"/>
                  <a:pt x="1091" y="1575"/>
                  <a:pt x="1044" y="1530"/>
                </a:cubicBezTo>
                <a:cubicBezTo>
                  <a:pt x="1164" y="1466"/>
                  <a:pt x="1350" y="1464"/>
                  <a:pt x="1637" y="1462"/>
                </a:cubicBezTo>
                <a:cubicBezTo>
                  <a:pt x="1350" y="1461"/>
                  <a:pt x="1164" y="1460"/>
                  <a:pt x="1044" y="1395"/>
                </a:cubicBezTo>
                <a:cubicBezTo>
                  <a:pt x="1091" y="1350"/>
                  <a:pt x="1268" y="1274"/>
                  <a:pt x="1572" y="1144"/>
                </a:cubicBezTo>
                <a:cubicBezTo>
                  <a:pt x="837" y="1452"/>
                  <a:pt x="835" y="1449"/>
                  <a:pt x="1397" y="884"/>
                </a:cubicBezTo>
                <a:cubicBezTo>
                  <a:pt x="831" y="1446"/>
                  <a:pt x="829" y="1444"/>
                  <a:pt x="1137" y="708"/>
                </a:cubicBezTo>
                <a:cubicBezTo>
                  <a:pt x="1019" y="986"/>
                  <a:pt x="944" y="1158"/>
                  <a:pt x="898" y="1222"/>
                </a:cubicBezTo>
                <a:cubicBezTo>
                  <a:pt x="821" y="1025"/>
                  <a:pt x="820" y="663"/>
                  <a:pt x="818" y="0"/>
                </a:cubicBezTo>
                <a:cubicBezTo>
                  <a:pt x="817" y="663"/>
                  <a:pt x="816" y="1025"/>
                  <a:pt x="738" y="1222"/>
                </a:cubicBezTo>
                <a:cubicBezTo>
                  <a:pt x="692" y="1158"/>
                  <a:pt x="618" y="986"/>
                  <a:pt x="499" y="708"/>
                </a:cubicBezTo>
                <a:cubicBezTo>
                  <a:pt x="808" y="1444"/>
                  <a:pt x="805" y="1446"/>
                  <a:pt x="240" y="884"/>
                </a:cubicBezTo>
                <a:cubicBezTo>
                  <a:pt x="802" y="1449"/>
                  <a:pt x="800" y="1452"/>
                  <a:pt x="64" y="1144"/>
                </a:cubicBezTo>
                <a:cubicBezTo>
                  <a:pt x="368" y="1274"/>
                  <a:pt x="545" y="1350"/>
                  <a:pt x="593" y="1395"/>
                </a:cubicBezTo>
                <a:cubicBezTo>
                  <a:pt x="473" y="1460"/>
                  <a:pt x="286" y="1461"/>
                  <a:pt x="0" y="1462"/>
                </a:cubicBezTo>
                <a:cubicBezTo>
                  <a:pt x="286" y="1464"/>
                  <a:pt x="473" y="1466"/>
                  <a:pt x="593" y="1530"/>
                </a:cubicBezTo>
                <a:cubicBezTo>
                  <a:pt x="545" y="1575"/>
                  <a:pt x="368" y="1651"/>
                  <a:pt x="64" y="1781"/>
                </a:cubicBezTo>
                <a:cubicBezTo>
                  <a:pt x="800" y="1474"/>
                  <a:pt x="802" y="1475"/>
                  <a:pt x="240" y="2041"/>
                </a:cubicBezTo>
                <a:cubicBezTo>
                  <a:pt x="805" y="1480"/>
                  <a:pt x="808" y="1480"/>
                  <a:pt x="499" y="2216"/>
                </a:cubicBezTo>
                <a:cubicBezTo>
                  <a:pt x="618" y="1939"/>
                  <a:pt x="692" y="1767"/>
                  <a:pt x="738" y="1703"/>
                </a:cubicBezTo>
                <a:cubicBezTo>
                  <a:pt x="816" y="1900"/>
                  <a:pt x="817" y="2261"/>
                  <a:pt x="818" y="2925"/>
                </a:cubicBezTo>
                <a:cubicBezTo>
                  <a:pt x="820" y="2261"/>
                  <a:pt x="821" y="1900"/>
                  <a:pt x="898" y="1703"/>
                </a:cubicBezTo>
                <a:cubicBezTo>
                  <a:pt x="944" y="1767"/>
                  <a:pt x="1019" y="1939"/>
                  <a:pt x="1137" y="2216"/>
                </a:cubicBezTo>
                <a:cubicBezTo>
                  <a:pt x="829" y="1480"/>
                  <a:pt x="831" y="1480"/>
                  <a:pt x="1397" y="2041"/>
                </a:cubicBezTo>
                <a:cubicBezTo>
                  <a:pt x="835" y="1475"/>
                  <a:pt x="837" y="1474"/>
                  <a:pt x="1572" y="178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6425" rIns="91425" bIns="464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9"/>
          <p:cNvCxnSpPr/>
          <p:nvPr/>
        </p:nvCxnSpPr>
        <p:spPr>
          <a:xfrm rot="10800000">
            <a:off x="-300" y="3826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 rot="10800000">
            <a:off x="-300" y="47609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720000" y="4149450"/>
            <a:ext cx="7704000" cy="459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ubTitle" idx="1"/>
          </p:nvPr>
        </p:nvSpPr>
        <p:spPr>
          <a:xfrm>
            <a:off x="1693650" y="1204148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subTitle" idx="2"/>
          </p:nvPr>
        </p:nvSpPr>
        <p:spPr>
          <a:xfrm>
            <a:off x="1693650" y="2363876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3"/>
          </p:nvPr>
        </p:nvSpPr>
        <p:spPr>
          <a:xfrm>
            <a:off x="1693650" y="3528246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4"/>
          </p:nvPr>
        </p:nvSpPr>
        <p:spPr>
          <a:xfrm>
            <a:off x="1693650" y="1665298"/>
            <a:ext cx="53409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5"/>
          </p:nvPr>
        </p:nvSpPr>
        <p:spPr>
          <a:xfrm>
            <a:off x="1693650" y="2824992"/>
            <a:ext cx="53409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6"/>
          </p:nvPr>
        </p:nvSpPr>
        <p:spPr>
          <a:xfrm>
            <a:off x="1693650" y="3993850"/>
            <a:ext cx="5340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0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>
            <a:spLocks noGrp="1"/>
          </p:cNvSpPr>
          <p:nvPr>
            <p:ph type="ctrTitle"/>
          </p:nvPr>
        </p:nvSpPr>
        <p:spPr>
          <a:xfrm>
            <a:off x="2382250" y="894425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"/>
          </p:nvPr>
        </p:nvSpPr>
        <p:spPr>
          <a:xfrm>
            <a:off x="2382350" y="1790250"/>
            <a:ext cx="43794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5983200" y="4831200"/>
            <a:ext cx="3242750" cy="34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800" b="1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Slidesgo</a:t>
            </a:r>
            <a:r>
              <a:rPr lang="en" sz="800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lang="en" sz="800" b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8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rot="10800000"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-450" y="535000"/>
            <a:ext cx="9144900" cy="4079175"/>
            <a:chOff x="-450" y="535000"/>
            <a:chExt cx="9144900" cy="4079175"/>
          </a:xfrm>
        </p:grpSpPr>
        <p:cxnSp>
          <p:nvCxnSpPr>
            <p:cNvPr id="274" name="Google Shape;274;p22"/>
            <p:cNvCxnSpPr/>
            <p:nvPr/>
          </p:nvCxnSpPr>
          <p:spPr>
            <a:xfrm>
              <a:off x="8425650" y="536875"/>
              <a:ext cx="0" cy="407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5" name="Google Shape;275;p22"/>
            <p:cNvGrpSpPr/>
            <p:nvPr/>
          </p:nvGrpSpPr>
          <p:grpSpPr>
            <a:xfrm>
              <a:off x="-450" y="535000"/>
              <a:ext cx="9144900" cy="4078350"/>
              <a:chOff x="-450" y="535000"/>
              <a:chExt cx="9144900" cy="4078350"/>
            </a:xfrm>
          </p:grpSpPr>
          <p:cxnSp>
            <p:nvCxnSpPr>
              <p:cNvPr id="276" name="Google Shape;276;p22"/>
              <p:cNvCxnSpPr/>
              <p:nvPr/>
            </p:nvCxnSpPr>
            <p:spPr>
              <a:xfrm rot="10800000">
                <a:off x="-450" y="5350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22"/>
              <p:cNvCxnSpPr/>
              <p:nvPr/>
            </p:nvCxnSpPr>
            <p:spPr>
              <a:xfrm rot="10800000">
                <a:off x="-450" y="46085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22"/>
              <p:cNvCxnSpPr/>
              <p:nvPr/>
            </p:nvCxnSpPr>
            <p:spPr>
              <a:xfrm>
                <a:off x="715350" y="538750"/>
                <a:ext cx="0" cy="40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63" r:id="rId6"/>
    <p:sldLayoutId id="2147483666" r:id="rId7"/>
    <p:sldLayoutId id="2147483667" r:id="rId8"/>
    <p:sldLayoutId id="214748366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openxmlformats.org/officeDocument/2006/relationships/image" Target="../media/image6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microsoft.com/office/2017/06/relationships/model3d" Target="../media/model3d2.glb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11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19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17/06/relationships/model3d" Target="../media/model3d1.glb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2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17/06/relationships/model3d" Target="../media/model3d1.glb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23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Rocket">
                <a:extLst>
                  <a:ext uri="{FF2B5EF4-FFF2-40B4-BE49-F238E27FC236}">
                    <a16:creationId xmlns:a16="http://schemas.microsoft.com/office/drawing/2014/main" id="{83C23F5D-ED43-4D1F-9269-5A8EDF1F16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4716399"/>
                  </p:ext>
                </p:extLst>
              </p:nvPr>
            </p:nvGraphicFramePr>
            <p:xfrm rot="19708280">
              <a:off x="-663494" y="1790021"/>
              <a:ext cx="2078948" cy="4621355"/>
            </p:xfrm>
            <a:graphic>
              <a:graphicData uri="http://schemas.microsoft.com/office/drawing/2017/model3d">
                <am3d:model3d r:embed="rId3">
                  <am3d:spPr>
                    <a:xfrm rot="19708280">
                      <a:off x="0" y="0"/>
                      <a:ext cx="2078948" cy="462135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16680" ay="-1783153" az="-99708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542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Rocket">
                <a:extLst>
                  <a:ext uri="{FF2B5EF4-FFF2-40B4-BE49-F238E27FC236}">
                    <a16:creationId xmlns:a16="http://schemas.microsoft.com/office/drawing/2014/main" id="{83C23F5D-ED43-4D1F-9269-5A8EDF1F16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708280">
                <a:off x="-663494" y="1790021"/>
                <a:ext cx="2078948" cy="4621355"/>
              </a:xfrm>
              <a:prstGeom prst="rect">
                <a:avLst/>
              </a:prstGeom>
            </p:spPr>
          </p:pic>
        </mc:Fallback>
      </mc:AlternateContent>
      <p:sp>
        <p:nvSpPr>
          <p:cNvPr id="289" name="Google Shape;289;p26"/>
          <p:cNvSpPr txBox="1">
            <a:spLocks noGrp="1"/>
          </p:cNvSpPr>
          <p:nvPr>
            <p:ph type="ctrTitle"/>
          </p:nvPr>
        </p:nvSpPr>
        <p:spPr>
          <a:xfrm>
            <a:off x="865151" y="1584818"/>
            <a:ext cx="5571000" cy="21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Команда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Хахатонщики</a:t>
            </a:r>
            <a:r>
              <a:rPr lang="ru-RU" sz="4800" dirty="0">
                <a:latin typeface="+mj-lt"/>
              </a:rPr>
              <a:t> представляет</a:t>
            </a:r>
            <a:r>
              <a:rPr lang="en-US" sz="4800" dirty="0">
                <a:latin typeface="+mj-lt"/>
              </a:rPr>
              <a:t> </a:t>
            </a:r>
            <a:r>
              <a:rPr lang="ru-RU" sz="4800" dirty="0">
                <a:latin typeface="+mj-lt"/>
              </a:rPr>
              <a:t>Проект</a:t>
            </a:r>
            <a:br>
              <a:rPr lang="ru-RU" sz="4800" dirty="0">
                <a:latin typeface="+mj-lt"/>
              </a:rPr>
            </a:br>
            <a:r>
              <a:rPr lang="ru-RU" sz="4800" dirty="0">
                <a:solidFill>
                  <a:srgbClr val="FFB12B"/>
                </a:solidFill>
                <a:latin typeface="+mj-lt"/>
              </a:rPr>
              <a:t>«</a:t>
            </a:r>
            <a:r>
              <a:rPr lang="ru-RU" sz="4800" dirty="0">
                <a:latin typeface="+mj-lt"/>
              </a:rPr>
              <a:t>Котики Любят Берта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»</a:t>
            </a:r>
            <a:endParaRPr sz="3600" dirty="0">
              <a:solidFill>
                <a:srgbClr val="FFB12B"/>
              </a:solidFill>
              <a:latin typeface="+mj-lt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7497175" y="3591203"/>
            <a:ext cx="1026" cy="1539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lnTo>
                  <a:pt x="0" y="3"/>
                </a:lnTo>
                <a:cubicBezTo>
                  <a:pt x="2" y="3"/>
                  <a:pt x="2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6476826" y="-325582"/>
            <a:ext cx="1910990" cy="5805055"/>
            <a:chOff x="3420000" y="201960"/>
            <a:chExt cx="1860480" cy="4980960"/>
          </a:xfrm>
          <a:solidFill>
            <a:schemeClr val="accent1"/>
          </a:solidFill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028993" y="-163828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Astronaut">
                <a:extLst>
                  <a:ext uri="{FF2B5EF4-FFF2-40B4-BE49-F238E27FC236}">
                    <a16:creationId xmlns:a16="http://schemas.microsoft.com/office/drawing/2014/main" id="{46A76F3C-F0BC-45D4-B4A9-BE60552F8B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325437"/>
                  </p:ext>
                </p:extLst>
              </p:nvPr>
            </p:nvGraphicFramePr>
            <p:xfrm rot="2952263">
              <a:off x="6031183" y="3098352"/>
              <a:ext cx="1652265" cy="2226785"/>
            </p:xfrm>
            <a:graphic>
              <a:graphicData uri="http://schemas.microsoft.com/office/drawing/2017/model3d">
                <am3d:model3d r:embed="rId6">
                  <am3d:spPr>
                    <a:xfrm rot="2952263">
                      <a:off x="0" y="0"/>
                      <a:ext cx="1652265" cy="2226785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4409" ay="-2405625" az="91341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Astronaut">
                <a:extLst>
                  <a:ext uri="{FF2B5EF4-FFF2-40B4-BE49-F238E27FC236}">
                    <a16:creationId xmlns:a16="http://schemas.microsoft.com/office/drawing/2014/main" id="{46A76F3C-F0BC-45D4-B4A9-BE60552F8B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952263">
                <a:off x="6031183" y="3098352"/>
                <a:ext cx="1652265" cy="22267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3" name="3D Model 52" descr="Rocket">
                <a:extLst>
                  <a:ext uri="{FF2B5EF4-FFF2-40B4-BE49-F238E27FC236}">
                    <a16:creationId xmlns:a16="http://schemas.microsoft.com/office/drawing/2014/main" id="{FF697553-0B17-4E03-B779-816FDA412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1564135"/>
                  </p:ext>
                </p:extLst>
              </p:nvPr>
            </p:nvGraphicFramePr>
            <p:xfrm rot="21346257">
              <a:off x="-528905" y="1304986"/>
              <a:ext cx="1415995" cy="2974543"/>
            </p:xfrm>
            <a:graphic>
              <a:graphicData uri="http://schemas.microsoft.com/office/drawing/2017/model3d">
                <am3d:model3d r:embed="rId3">
                  <am3d:spPr>
                    <a:xfrm rot="21346257">
                      <a:off x="0" y="0"/>
                      <a:ext cx="1415995" cy="2974543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59377" ay="-2377503" az="107741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92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3" name="3D Model 52" descr="Rocket">
                <a:extLst>
                  <a:ext uri="{FF2B5EF4-FFF2-40B4-BE49-F238E27FC236}">
                    <a16:creationId xmlns:a16="http://schemas.microsoft.com/office/drawing/2014/main" id="{FF697553-0B17-4E03-B779-816FDA412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46257">
                <a:off x="-528905" y="1304986"/>
                <a:ext cx="1415995" cy="2974543"/>
              </a:xfrm>
              <a:prstGeom prst="rect">
                <a:avLst/>
              </a:prstGeom>
            </p:spPr>
          </p:pic>
        </mc:Fallback>
      </mc:AlternateContent>
      <p:sp>
        <p:nvSpPr>
          <p:cNvPr id="291" name="Google Shape;291;p26"/>
          <p:cNvSpPr/>
          <p:nvPr/>
        </p:nvSpPr>
        <p:spPr>
          <a:xfrm>
            <a:off x="7684279" y="3434253"/>
            <a:ext cx="45719" cy="45719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lnTo>
                  <a:pt x="0" y="3"/>
                </a:lnTo>
                <a:cubicBezTo>
                  <a:pt x="2" y="3"/>
                  <a:pt x="2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7009565" y="-96982"/>
            <a:ext cx="1278457" cy="5514109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420957" y="1146197"/>
            <a:ext cx="416088" cy="54236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FB12B"/>
                </a:solidFill>
                <a:latin typeface="+mj-lt"/>
              </a:rPr>
              <a:t>Наша</a:t>
            </a:r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 Команда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B94986-3F0A-40AE-8A20-503364799979}"/>
              </a:ext>
            </a:extLst>
          </p:cNvPr>
          <p:cNvGrpSpPr/>
          <p:nvPr/>
        </p:nvGrpSpPr>
        <p:grpSpPr>
          <a:xfrm>
            <a:off x="887148" y="1674663"/>
            <a:ext cx="6391566" cy="2437583"/>
            <a:chOff x="887148" y="1674663"/>
            <a:chExt cx="6234622" cy="2437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09ECAA-E7E4-4AD3-9DD7-9B796D8F1832}"/>
                </a:ext>
              </a:extLst>
            </p:cNvPr>
            <p:cNvGrpSpPr/>
            <p:nvPr/>
          </p:nvGrpSpPr>
          <p:grpSpPr>
            <a:xfrm>
              <a:off x="887148" y="1674663"/>
              <a:ext cx="1216117" cy="2222139"/>
              <a:chOff x="887148" y="1674663"/>
              <a:chExt cx="1216117" cy="222213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945E944-4103-45FE-B43C-D3277061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188" t="-395" r="8188" b="395"/>
              <a:stretch/>
            </p:blipFill>
            <p:spPr>
              <a:xfrm>
                <a:off x="905040" y="1674663"/>
                <a:ext cx="1193626" cy="15915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C8EAF6-8AD2-45E8-B96F-FA8F19DEDD47}"/>
                  </a:ext>
                </a:extLst>
              </p:cNvPr>
              <p:cNvSpPr txBox="1"/>
              <p:nvPr/>
            </p:nvSpPr>
            <p:spPr>
              <a:xfrm>
                <a:off x="887148" y="3373582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Влад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FBBC7B-333F-4845-A2D1-C9D4C9B91D50}"/>
                </a:ext>
              </a:extLst>
            </p:cNvPr>
            <p:cNvGrpSpPr/>
            <p:nvPr/>
          </p:nvGrpSpPr>
          <p:grpSpPr>
            <a:xfrm>
              <a:off x="4670854" y="1688563"/>
              <a:ext cx="1216117" cy="2203793"/>
              <a:chOff x="4670854" y="1688563"/>
              <a:chExt cx="1216117" cy="220379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935C3BE-A3C1-4C8A-96BB-08B0CFDB1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2898" y="1688563"/>
                <a:ext cx="1193626" cy="159150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8384CB-EF2C-46FD-810B-1C71B1171C36}"/>
                  </a:ext>
                </a:extLst>
              </p:cNvPr>
              <p:cNvSpPr txBox="1"/>
              <p:nvPr/>
            </p:nvSpPr>
            <p:spPr>
              <a:xfrm>
                <a:off x="4670854" y="336913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Саша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E4A0CC-5142-4F37-99C5-32CD4C67882C}"/>
                </a:ext>
              </a:extLst>
            </p:cNvPr>
            <p:cNvGrpSpPr/>
            <p:nvPr/>
          </p:nvGrpSpPr>
          <p:grpSpPr>
            <a:xfrm>
              <a:off x="3388491" y="1692141"/>
              <a:ext cx="1373240" cy="2420105"/>
              <a:chOff x="3388491" y="1692141"/>
              <a:chExt cx="1373240" cy="242010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D45BB5C-7CF3-4209-83E5-BFE353F4D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4407" r="24860"/>
              <a:stretch/>
            </p:blipFill>
            <p:spPr>
              <a:xfrm>
                <a:off x="3399772" y="1692141"/>
                <a:ext cx="1204355" cy="158198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F8E6AC-9557-456E-B57E-4A6643BCC11B}"/>
                  </a:ext>
                </a:extLst>
              </p:cNvPr>
              <p:cNvSpPr txBox="1"/>
              <p:nvPr/>
            </p:nvSpPr>
            <p:spPr>
              <a:xfrm>
                <a:off x="3388491" y="3373582"/>
                <a:ext cx="13732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Я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Капитан команды</a:t>
                </a: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 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AD1F70D-0723-41DC-B675-EDD21453BC64}"/>
                </a:ext>
              </a:extLst>
            </p:cNvPr>
            <p:cNvGrpSpPr/>
            <p:nvPr/>
          </p:nvGrpSpPr>
          <p:grpSpPr>
            <a:xfrm>
              <a:off x="5905653" y="1688715"/>
              <a:ext cx="1216117" cy="2203641"/>
              <a:chOff x="5905653" y="1688715"/>
              <a:chExt cx="1216117" cy="22036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A3EC3C1-ECAC-4F98-B02E-F0DBDF35A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0631" y="1688715"/>
                <a:ext cx="1191139" cy="1591501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DED8E-2999-4746-BCA7-1F1D1CB8DBEA}"/>
                  </a:ext>
                </a:extLst>
              </p:cNvPr>
              <p:cNvSpPr txBox="1"/>
              <p:nvPr/>
            </p:nvSpPr>
            <p:spPr>
              <a:xfrm>
                <a:off x="5905653" y="336913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Ваня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DL-engineer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DF5AB05-DE1D-48CA-8ED9-8DD526650EA3}"/>
                </a:ext>
              </a:extLst>
            </p:cNvPr>
            <p:cNvGrpSpPr/>
            <p:nvPr/>
          </p:nvGrpSpPr>
          <p:grpSpPr>
            <a:xfrm>
              <a:off x="2133040" y="1690724"/>
              <a:ext cx="1220941" cy="2217482"/>
              <a:chOff x="2133040" y="1690724"/>
              <a:chExt cx="1220941" cy="221748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A148F6D-22AC-4787-AB76-B0C40D985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074" r="33788"/>
              <a:stretch/>
            </p:blipFill>
            <p:spPr>
              <a:xfrm>
                <a:off x="2149626" y="1690724"/>
                <a:ext cx="1204355" cy="1581934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FF06D9-50EE-4371-A7EB-DBBF99A068E7}"/>
                  </a:ext>
                </a:extLst>
              </p:cNvPr>
              <p:cNvSpPr txBox="1"/>
              <p:nvPr/>
            </p:nvSpPr>
            <p:spPr>
              <a:xfrm>
                <a:off x="2133040" y="338498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Маша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Стажер</a:t>
                </a:r>
              </a:p>
            </p:txBody>
          </p:sp>
        </p:grp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1" name="3D Model 40" descr="Astronaut">
                <a:extLst>
                  <a:ext uri="{FF2B5EF4-FFF2-40B4-BE49-F238E27FC236}">
                    <a16:creationId xmlns:a16="http://schemas.microsoft.com/office/drawing/2014/main" id="{3E59C4D5-6A77-471D-BB8D-2879EDC75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1462967"/>
                  </p:ext>
                </p:extLst>
              </p:nvPr>
            </p:nvGraphicFramePr>
            <p:xfrm rot="820886">
              <a:off x="7811928" y="1709738"/>
              <a:ext cx="1766214" cy="2165036"/>
            </p:xfrm>
            <a:graphic>
              <a:graphicData uri="http://schemas.microsoft.com/office/drawing/2017/model3d">
                <am3d:model3d r:embed="rId11">
                  <am3d:spPr>
                    <a:xfrm rot="820886">
                      <a:off x="0" y="0"/>
                      <a:ext cx="1766214" cy="2165036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3919949" ay="-818758" az="-163143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0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1" name="3D Model 40" descr="Astronaut">
                <a:extLst>
                  <a:ext uri="{FF2B5EF4-FFF2-40B4-BE49-F238E27FC236}">
                    <a16:creationId xmlns:a16="http://schemas.microsoft.com/office/drawing/2014/main" id="{3E59C4D5-6A77-471D-BB8D-2879EDC75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820886">
                <a:off x="7811928" y="1709738"/>
                <a:ext cx="1766214" cy="21650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25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293318"/>
                  </p:ext>
                </p:extLst>
              </p:nvPr>
            </p:nvGraphicFramePr>
            <p:xfrm rot="2683844">
              <a:off x="63638" y="-326952"/>
              <a:ext cx="1224701" cy="2306995"/>
            </p:xfrm>
            <a:graphic>
              <a:graphicData uri="http://schemas.microsoft.com/office/drawing/2017/model3d">
                <am3d:model3d r:embed="rId3">
                  <am3d:spPr>
                    <a:xfrm rot="2683844">
                      <a:off x="0" y="0"/>
                      <a:ext cx="1224701" cy="230699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561442" ay="-3027057" az="68696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683844">
                <a:off x="63638" y="-326952"/>
                <a:ext cx="1224701" cy="2306995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320056" y="-193181"/>
            <a:ext cx="832108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925844" y="1883196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Основы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Подхода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Очистка данных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RuBert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для </a:t>
            </a:r>
            <a:r>
              <a:rPr lang="en-US" sz="2000" b="1" dirty="0">
                <a:solidFill>
                  <a:srgbClr val="FFB12B"/>
                </a:solidFill>
                <a:latin typeface="+mn-lt"/>
              </a:rPr>
              <a:t>NER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RuBert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для </a:t>
            </a:r>
            <a:r>
              <a:rPr lang="en-US" sz="2000" b="1" dirty="0">
                <a:solidFill>
                  <a:srgbClr val="FFB12B"/>
                </a:solidFill>
                <a:latin typeface="+mn-lt"/>
              </a:rPr>
              <a:t>Named Entity Oriented Sentiment analysis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31559"/>
                  </p:ext>
                </p:extLst>
              </p:nvPr>
            </p:nvGraphicFramePr>
            <p:xfrm rot="5400000">
              <a:off x="8457660" y="910134"/>
              <a:ext cx="2638224" cy="2371437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2638224" cy="2371437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7215185" ay="349351" az="-59201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713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8457660" y="910134"/>
                <a:ext cx="2638224" cy="237143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973E799-E0A7-46BD-9D88-5BAABE459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095" y="2860722"/>
            <a:ext cx="5268866" cy="15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0055296"/>
                  </p:ext>
                </p:extLst>
              </p:nvPr>
            </p:nvGraphicFramePr>
            <p:xfrm rot="1649999">
              <a:off x="2304669" y="-1153498"/>
              <a:ext cx="1224701" cy="2306995"/>
            </p:xfrm>
            <a:graphic>
              <a:graphicData uri="http://schemas.microsoft.com/office/drawing/2017/model3d">
                <am3d:model3d r:embed="rId3">
                  <am3d:spPr>
                    <a:xfrm rot="1649999">
                      <a:off x="0" y="0"/>
                      <a:ext cx="1224701" cy="230699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561442" ay="-3027057" az="68696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49999">
                <a:off x="2304669" y="-1153498"/>
                <a:ext cx="1224701" cy="2306995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320056" y="-193181"/>
            <a:ext cx="832108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925844" y="1883196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Основы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Подхода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3339107"/>
                  </p:ext>
                </p:extLst>
              </p:nvPr>
            </p:nvGraphicFramePr>
            <p:xfrm rot="5400000">
              <a:off x="8197283" y="1120292"/>
              <a:ext cx="2408983" cy="2999328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2408983" cy="2999328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6479122" ay="2328093" az="-375679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713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197283" y="1120292"/>
                <a:ext cx="2408983" cy="299932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6A2102F-4F48-4BED-A7B3-186555723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25" y="1574804"/>
            <a:ext cx="4817288" cy="28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8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7674382" y="-283069"/>
            <a:ext cx="934779" cy="5993755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300985" y="3294770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C44B43"/>
                </a:solidFill>
                <a:latin typeface="+mj-lt"/>
              </a:rPr>
              <a:t>Боли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44B43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У половины команды </a:t>
            </a:r>
            <a:r>
              <a:rPr lang="ru-RU" sz="2000" dirty="0">
                <a:solidFill>
                  <a:srgbClr val="C44B43"/>
                </a:solidFill>
                <a:latin typeface="+mn-lt"/>
              </a:rPr>
              <a:t>выключили свет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на целый день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C44B43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C44B43"/>
                </a:solidFill>
                <a:latin typeface="+mn-lt"/>
              </a:rPr>
              <a:t>Дисбаланс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классов при оценке сентимента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C44B43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Неоднозначная </a:t>
            </a:r>
            <a:r>
              <a:rPr lang="ru-RU" sz="2000" b="1" dirty="0">
                <a:solidFill>
                  <a:srgbClr val="C44B43"/>
                </a:solidFill>
                <a:latin typeface="+mn-lt"/>
              </a:rPr>
              <a:t>разметка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текста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385335"/>
                  </p:ext>
                </p:extLst>
              </p:nvPr>
            </p:nvGraphicFramePr>
            <p:xfrm>
              <a:off x="3641603" y="-858566"/>
              <a:ext cx="1256560" cy="24369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6560" cy="2436962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6498" ay="1830018" az="-12189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8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1603" y="-858566"/>
                <a:ext cx="1256560" cy="243696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72E83EC-19A9-4E5E-A55D-138D5AAD5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344" y="2739280"/>
            <a:ext cx="2752385" cy="166886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3174678"/>
                  </p:ext>
                </p:extLst>
              </p:nvPr>
            </p:nvGraphicFramePr>
            <p:xfrm rot="7258849">
              <a:off x="8387341" y="1860701"/>
              <a:ext cx="2351854" cy="3627757"/>
            </p:xfrm>
            <a:graphic>
              <a:graphicData uri="http://schemas.microsoft.com/office/drawing/2017/model3d">
                <am3d:model3d r:embed="rId7">
                  <am3d:spPr>
                    <a:xfrm rot="7258849">
                      <a:off x="0" y="0"/>
                      <a:ext cx="2351854" cy="3627757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7294" ay="3081525" az="990720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713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7258849">
                <a:off x="8387341" y="1860701"/>
                <a:ext cx="2351854" cy="3627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00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7674382" y="-283068"/>
            <a:ext cx="934779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205531" y="2984219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32662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Результаты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Accuracy : </a:t>
            </a:r>
            <a:r>
              <a:rPr lang="ru-RU" sz="2000" dirty="0">
                <a:solidFill>
                  <a:srgbClr val="FFB12B"/>
                </a:solidFill>
                <a:latin typeface="+mj-lt"/>
              </a:rPr>
              <a:t>0.65</a:t>
            </a:r>
            <a:endParaRPr lang="en-US" sz="2000" dirty="0">
              <a:solidFill>
                <a:srgbClr val="FFB12B"/>
              </a:solidFill>
              <a:latin typeface="+mj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F1 – score :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FFB12B"/>
                </a:solidFill>
                <a:latin typeface="+mj-lt"/>
              </a:rPr>
              <a:t>0.978</a:t>
            </a:r>
            <a:endParaRPr lang="en-US" sz="2000" dirty="0">
              <a:solidFill>
                <a:srgbClr val="FFB12B"/>
              </a:solidFill>
              <a:latin typeface="+mj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Скорость работы на инференсе :</a:t>
            </a:r>
          </a:p>
          <a:p>
            <a:pPr marL="630238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CatBoost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: </a:t>
            </a:r>
            <a:r>
              <a:rPr lang="ru-RU" sz="2000" dirty="0">
                <a:solidFill>
                  <a:srgbClr val="FFB12B"/>
                </a:solidFill>
                <a:latin typeface="+mj-lt"/>
              </a:rPr>
              <a:t>0.1 сек./1000 сообщений</a:t>
            </a:r>
            <a:endParaRPr lang="en-US" sz="2000" dirty="0">
              <a:solidFill>
                <a:srgbClr val="FFB12B"/>
              </a:solidFill>
              <a:latin typeface="+mj-lt"/>
            </a:endParaRPr>
          </a:p>
          <a:p>
            <a:pPr marL="630238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Bert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:</a:t>
            </a:r>
            <a:endParaRPr lang="en-US" sz="2000" b="1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630238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Итого :</a:t>
            </a:r>
            <a:endParaRPr lang="en-US" sz="2000" b="1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6517054"/>
                  </p:ext>
                </p:extLst>
              </p:nvPr>
            </p:nvGraphicFramePr>
            <p:xfrm rot="20546033">
              <a:off x="5352513" y="-524512"/>
              <a:ext cx="1389831" cy="2303690"/>
            </p:xfrm>
            <a:graphic>
              <a:graphicData uri="http://schemas.microsoft.com/office/drawing/2017/model3d">
                <am3d:model3d r:embed="rId3">
                  <am3d:spPr>
                    <a:xfrm rot="20546033">
                      <a:off x="0" y="0"/>
                      <a:ext cx="1389831" cy="2303690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6449" ay="1177397" az="-24218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8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546033">
                <a:off x="5352513" y="-524512"/>
                <a:ext cx="1389831" cy="2303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493653"/>
                  </p:ext>
                </p:extLst>
              </p:nvPr>
            </p:nvGraphicFramePr>
            <p:xfrm rot="7258849">
              <a:off x="7550296" y="2691988"/>
              <a:ext cx="3453661" cy="4500225"/>
            </p:xfrm>
            <a:graphic>
              <a:graphicData uri="http://schemas.microsoft.com/office/drawing/2017/model3d">
                <am3d:model3d r:embed="rId6">
                  <am3d:spPr>
                    <a:xfrm rot="7258849">
                      <a:off x="0" y="0"/>
                      <a:ext cx="3453661" cy="4500225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90811" ay="-710348" az="-1049871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9463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7258849">
                <a:off x="7550296" y="2691988"/>
                <a:ext cx="3453661" cy="4500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44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559382"/>
                  </p:ext>
                </p:extLst>
              </p:nvPr>
            </p:nvGraphicFramePr>
            <p:xfrm>
              <a:off x="6373106" y="-574275"/>
              <a:ext cx="1789301" cy="38070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89301" cy="3807022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60886" ay="-5170887" az="54610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01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3106" y="-574275"/>
                <a:ext cx="1789301" cy="3807022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428022" y="-283068"/>
            <a:ext cx="1165633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170752" y="2027277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Фишки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FFB12B"/>
                </a:solidFill>
                <a:latin typeface="+mn-lt"/>
              </a:rPr>
              <a:t>Интерпретация эмодзи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, как текст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FFB12B"/>
                </a:solidFill>
                <a:latin typeface="+mn-lt"/>
              </a:rPr>
              <a:t>Саммаризатор сообщения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с независимой оценкой от 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ChatGPT</a:t>
            </a:r>
            <a:endParaRPr lang="en-US" sz="2000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Две текстовые фичи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: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одна это текст, другая это список синонимов компании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Подготовлен код для преобразования модели в 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ONNX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формат, квантизации весов и инференса модели  через 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ONNX Runtime</a:t>
            </a: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DE422C28-8E5D-46ED-8AFA-3C795D04E4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255773"/>
                  </p:ext>
                </p:extLst>
              </p:nvPr>
            </p:nvGraphicFramePr>
            <p:xfrm rot="9554711">
              <a:off x="6057604" y="4017185"/>
              <a:ext cx="1496271" cy="3126614"/>
            </p:xfrm>
            <a:graphic>
              <a:graphicData uri="http://schemas.microsoft.com/office/drawing/2017/model3d">
                <am3d:model3d r:embed="rId6">
                  <am3d:spPr>
                    <a:xfrm rot="9554711">
                      <a:off x="0" y="0"/>
                      <a:ext cx="1496271" cy="3126614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238337" ay="-4531384" az="-1056921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199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DE422C28-8E5D-46ED-8AFA-3C795D04E4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9554711">
                <a:off x="6057604" y="4017185"/>
                <a:ext cx="1496271" cy="3126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21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5"/>
          <p:cNvSpPr txBox="1">
            <a:spLocks noGrp="1"/>
          </p:cNvSpPr>
          <p:nvPr>
            <p:ph type="subTitle" idx="1"/>
          </p:nvPr>
        </p:nvSpPr>
        <p:spPr>
          <a:xfrm>
            <a:off x="2381850" y="2068574"/>
            <a:ext cx="4379400" cy="461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+mn-lt"/>
              </a:rPr>
              <a:t>Будем рады </a:t>
            </a:r>
            <a:r>
              <a:rPr lang="ru-RU" sz="2000" dirty="0">
                <a:solidFill>
                  <a:srgbClr val="FFB12B"/>
                </a:solidFill>
                <a:latin typeface="+mn-lt"/>
              </a:rPr>
              <a:t>ответить</a:t>
            </a:r>
            <a:r>
              <a:rPr lang="ru-RU" sz="2000" dirty="0">
                <a:latin typeface="+mn-lt"/>
              </a:rPr>
              <a:t> на ваши вопросы</a:t>
            </a:r>
            <a:endParaRPr sz="2000" dirty="0">
              <a:latin typeface="+mn-lt"/>
            </a:endParaRPr>
          </a:p>
        </p:txBody>
      </p:sp>
      <p:sp>
        <p:nvSpPr>
          <p:cNvPr id="740" name="Google Shape;740;p45"/>
          <p:cNvSpPr txBox="1">
            <a:spLocks noGrp="1"/>
          </p:cNvSpPr>
          <p:nvPr>
            <p:ph type="ctrTitle"/>
          </p:nvPr>
        </p:nvSpPr>
        <p:spPr>
          <a:xfrm>
            <a:off x="1710035" y="865156"/>
            <a:ext cx="5760214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B12B"/>
                </a:solidFill>
                <a:latin typeface="+mj-lt"/>
              </a:rPr>
              <a:t>Спасибо за внимание</a:t>
            </a:r>
            <a:endParaRPr sz="4800" dirty="0">
              <a:solidFill>
                <a:srgbClr val="FFB12B"/>
              </a:solidFill>
              <a:latin typeface="+mj-lt"/>
            </a:endParaRPr>
          </a:p>
        </p:txBody>
      </p:sp>
      <p:grpSp>
        <p:nvGrpSpPr>
          <p:cNvPr id="751" name="Google Shape;751;p45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752" name="Google Shape;752;p45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45"/>
          <p:cNvGrpSpPr/>
          <p:nvPr/>
        </p:nvGrpSpPr>
        <p:grpSpPr>
          <a:xfrm>
            <a:off x="-900" y="232348"/>
            <a:ext cx="9144900" cy="4496776"/>
            <a:chOff x="-450" y="535000"/>
            <a:chExt cx="9144900" cy="4073500"/>
          </a:xfrm>
        </p:grpSpPr>
        <p:cxnSp>
          <p:nvCxnSpPr>
            <p:cNvPr id="797" name="Google Shape;797;p45"/>
            <p:cNvCxnSpPr/>
            <p:nvPr/>
          </p:nvCxnSpPr>
          <p:spPr>
            <a:xfrm rot="10800000">
              <a:off x="-450" y="5350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5"/>
            <p:cNvCxnSpPr/>
            <p:nvPr/>
          </p:nvCxnSpPr>
          <p:spPr>
            <a:xfrm rot="10800000">
              <a:off x="-450" y="46085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0" name="Google Shape;800;p45"/>
          <p:cNvSpPr/>
          <p:nvPr/>
        </p:nvSpPr>
        <p:spPr>
          <a:xfrm>
            <a:off x="8815762" y="299951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5"/>
          <p:cNvSpPr/>
          <p:nvPr/>
        </p:nvSpPr>
        <p:spPr>
          <a:xfrm>
            <a:off x="7155373" y="4111252"/>
            <a:ext cx="275593" cy="262034"/>
          </a:xfrm>
          <a:custGeom>
            <a:avLst/>
            <a:gdLst/>
            <a:ahLst/>
            <a:cxnLst/>
            <a:rect l="l" t="t" r="r" b="b"/>
            <a:pathLst>
              <a:path w="2113" h="2009" extrusionOk="0">
                <a:moveTo>
                  <a:pt x="1748" y="1410"/>
                </a:moveTo>
                <a:lnTo>
                  <a:pt x="1131" y="1177"/>
                </a:lnTo>
                <a:cubicBezTo>
                  <a:pt x="1129" y="1177"/>
                  <a:pt x="1127" y="1175"/>
                  <a:pt x="1126" y="1175"/>
                </a:cubicBezTo>
                <a:cubicBezTo>
                  <a:pt x="1131" y="1153"/>
                  <a:pt x="1146" y="1133"/>
                  <a:pt x="1169" y="1125"/>
                </a:cubicBezTo>
                <a:lnTo>
                  <a:pt x="2113" y="767"/>
                </a:lnTo>
                <a:lnTo>
                  <a:pt x="1164" y="1095"/>
                </a:lnTo>
                <a:cubicBezTo>
                  <a:pt x="1149" y="1100"/>
                  <a:pt x="1133" y="1100"/>
                  <a:pt x="1118" y="1094"/>
                </a:cubicBezTo>
                <a:lnTo>
                  <a:pt x="1484" y="598"/>
                </a:lnTo>
                <a:lnTo>
                  <a:pt x="1101" y="1086"/>
                </a:lnTo>
                <a:cubicBezTo>
                  <a:pt x="1084" y="1074"/>
                  <a:pt x="1072" y="1054"/>
                  <a:pt x="1072" y="1030"/>
                </a:cubicBezTo>
                <a:lnTo>
                  <a:pt x="1057" y="0"/>
                </a:lnTo>
                <a:lnTo>
                  <a:pt x="1041" y="1030"/>
                </a:lnTo>
                <a:cubicBezTo>
                  <a:pt x="1041" y="1054"/>
                  <a:pt x="1029" y="1074"/>
                  <a:pt x="1012" y="1086"/>
                </a:cubicBezTo>
                <a:lnTo>
                  <a:pt x="629" y="598"/>
                </a:lnTo>
                <a:lnTo>
                  <a:pt x="995" y="1094"/>
                </a:lnTo>
                <a:cubicBezTo>
                  <a:pt x="981" y="1100"/>
                  <a:pt x="965" y="1100"/>
                  <a:pt x="950" y="1095"/>
                </a:cubicBezTo>
                <a:lnTo>
                  <a:pt x="0" y="767"/>
                </a:lnTo>
                <a:lnTo>
                  <a:pt x="944" y="1125"/>
                </a:lnTo>
                <a:cubicBezTo>
                  <a:pt x="968" y="1133"/>
                  <a:pt x="983" y="1153"/>
                  <a:pt x="988" y="1175"/>
                </a:cubicBezTo>
                <a:cubicBezTo>
                  <a:pt x="986" y="1175"/>
                  <a:pt x="985" y="1177"/>
                  <a:pt x="983" y="1177"/>
                </a:cubicBezTo>
                <a:lnTo>
                  <a:pt x="365" y="1410"/>
                </a:lnTo>
                <a:lnTo>
                  <a:pt x="987" y="1197"/>
                </a:lnTo>
                <a:cubicBezTo>
                  <a:pt x="988" y="1196"/>
                  <a:pt x="988" y="1196"/>
                  <a:pt x="989" y="1196"/>
                </a:cubicBezTo>
                <a:cubicBezTo>
                  <a:pt x="988" y="1208"/>
                  <a:pt x="984" y="1220"/>
                  <a:pt x="976" y="1231"/>
                </a:cubicBezTo>
                <a:lnTo>
                  <a:pt x="403" y="2009"/>
                </a:lnTo>
                <a:lnTo>
                  <a:pt x="1002" y="1247"/>
                </a:lnTo>
                <a:cubicBezTo>
                  <a:pt x="1013" y="1233"/>
                  <a:pt x="1028" y="1224"/>
                  <a:pt x="1043" y="1222"/>
                </a:cubicBezTo>
                <a:cubicBezTo>
                  <a:pt x="1045" y="1227"/>
                  <a:pt x="1047" y="1232"/>
                  <a:pt x="1047" y="1239"/>
                </a:cubicBezTo>
                <a:lnTo>
                  <a:pt x="1057" y="1913"/>
                </a:lnTo>
                <a:lnTo>
                  <a:pt x="1067" y="1239"/>
                </a:lnTo>
                <a:cubicBezTo>
                  <a:pt x="1067" y="1232"/>
                  <a:pt x="1068" y="1227"/>
                  <a:pt x="1071" y="1222"/>
                </a:cubicBezTo>
                <a:cubicBezTo>
                  <a:pt x="1086" y="1224"/>
                  <a:pt x="1101" y="1233"/>
                  <a:pt x="1112" y="1247"/>
                </a:cubicBezTo>
                <a:lnTo>
                  <a:pt x="1710" y="2009"/>
                </a:lnTo>
                <a:lnTo>
                  <a:pt x="1138" y="1231"/>
                </a:lnTo>
                <a:cubicBezTo>
                  <a:pt x="1130" y="1220"/>
                  <a:pt x="1125" y="1208"/>
                  <a:pt x="1125" y="1196"/>
                </a:cubicBezTo>
                <a:cubicBezTo>
                  <a:pt x="1125" y="1196"/>
                  <a:pt x="1126" y="1196"/>
                  <a:pt x="1127" y="1197"/>
                </a:cubicBezTo>
                <a:lnTo>
                  <a:pt x="1748" y="141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5"/>
          <p:cNvSpPr/>
          <p:nvPr/>
        </p:nvSpPr>
        <p:spPr>
          <a:xfrm>
            <a:off x="7588654" y="4115817"/>
            <a:ext cx="275593" cy="298685"/>
          </a:xfrm>
          <a:custGeom>
            <a:avLst/>
            <a:gdLst/>
            <a:ahLst/>
            <a:cxnLst/>
            <a:rect l="l" t="t" r="r" b="b"/>
            <a:pathLst>
              <a:path w="2113" h="2290" extrusionOk="0">
                <a:moveTo>
                  <a:pt x="1163" y="1194"/>
                </a:moveTo>
                <a:lnTo>
                  <a:pt x="2113" y="1522"/>
                </a:lnTo>
                <a:lnTo>
                  <a:pt x="1169" y="1164"/>
                </a:lnTo>
                <a:cubicBezTo>
                  <a:pt x="1157" y="1160"/>
                  <a:pt x="1148" y="1153"/>
                  <a:pt x="1140" y="1145"/>
                </a:cubicBezTo>
                <a:cubicBezTo>
                  <a:pt x="1148" y="1136"/>
                  <a:pt x="1157" y="1130"/>
                  <a:pt x="1169" y="1125"/>
                </a:cubicBezTo>
                <a:lnTo>
                  <a:pt x="2113" y="768"/>
                </a:lnTo>
                <a:lnTo>
                  <a:pt x="1163" y="1095"/>
                </a:lnTo>
                <a:cubicBezTo>
                  <a:pt x="1149" y="1099"/>
                  <a:pt x="1137" y="1099"/>
                  <a:pt x="1124" y="1096"/>
                </a:cubicBezTo>
                <a:cubicBezTo>
                  <a:pt x="1124" y="1083"/>
                  <a:pt x="1128" y="1070"/>
                  <a:pt x="1137" y="1059"/>
                </a:cubicBezTo>
                <a:lnTo>
                  <a:pt x="1709" y="279"/>
                </a:lnTo>
                <a:lnTo>
                  <a:pt x="1111" y="1043"/>
                </a:lnTo>
                <a:cubicBezTo>
                  <a:pt x="1103" y="1053"/>
                  <a:pt x="1092" y="1060"/>
                  <a:pt x="1081" y="1065"/>
                </a:cubicBezTo>
                <a:cubicBezTo>
                  <a:pt x="1075" y="1054"/>
                  <a:pt x="1072" y="1043"/>
                  <a:pt x="1071" y="1030"/>
                </a:cubicBezTo>
                <a:lnTo>
                  <a:pt x="1056" y="0"/>
                </a:lnTo>
                <a:lnTo>
                  <a:pt x="1041" y="1030"/>
                </a:lnTo>
                <a:cubicBezTo>
                  <a:pt x="1041" y="1043"/>
                  <a:pt x="1037" y="1054"/>
                  <a:pt x="1031" y="1065"/>
                </a:cubicBezTo>
                <a:cubicBezTo>
                  <a:pt x="1020" y="1060"/>
                  <a:pt x="1009" y="1053"/>
                  <a:pt x="1001" y="1043"/>
                </a:cubicBezTo>
                <a:lnTo>
                  <a:pt x="403" y="279"/>
                </a:lnTo>
                <a:lnTo>
                  <a:pt x="975" y="1059"/>
                </a:lnTo>
                <a:cubicBezTo>
                  <a:pt x="984" y="1070"/>
                  <a:pt x="988" y="1083"/>
                  <a:pt x="988" y="1096"/>
                </a:cubicBezTo>
                <a:cubicBezTo>
                  <a:pt x="975" y="1099"/>
                  <a:pt x="962" y="1099"/>
                  <a:pt x="949" y="1095"/>
                </a:cubicBezTo>
                <a:lnTo>
                  <a:pt x="0" y="768"/>
                </a:lnTo>
                <a:lnTo>
                  <a:pt x="943" y="1125"/>
                </a:lnTo>
                <a:cubicBezTo>
                  <a:pt x="956" y="1130"/>
                  <a:pt x="964" y="1136"/>
                  <a:pt x="972" y="1145"/>
                </a:cubicBezTo>
                <a:cubicBezTo>
                  <a:pt x="964" y="1153"/>
                  <a:pt x="956" y="1160"/>
                  <a:pt x="943" y="1164"/>
                </a:cubicBezTo>
                <a:lnTo>
                  <a:pt x="0" y="1522"/>
                </a:lnTo>
                <a:lnTo>
                  <a:pt x="949" y="1194"/>
                </a:lnTo>
                <a:cubicBezTo>
                  <a:pt x="962" y="1190"/>
                  <a:pt x="975" y="1190"/>
                  <a:pt x="988" y="1194"/>
                </a:cubicBezTo>
                <a:cubicBezTo>
                  <a:pt x="988" y="1207"/>
                  <a:pt x="984" y="1220"/>
                  <a:pt x="975" y="1231"/>
                </a:cubicBezTo>
                <a:lnTo>
                  <a:pt x="403" y="2010"/>
                </a:lnTo>
                <a:lnTo>
                  <a:pt x="1001" y="1246"/>
                </a:lnTo>
                <a:cubicBezTo>
                  <a:pt x="1009" y="1236"/>
                  <a:pt x="1020" y="1229"/>
                  <a:pt x="1031" y="1225"/>
                </a:cubicBezTo>
                <a:cubicBezTo>
                  <a:pt x="1037" y="1235"/>
                  <a:pt x="1041" y="1246"/>
                  <a:pt x="1041" y="1259"/>
                </a:cubicBezTo>
                <a:lnTo>
                  <a:pt x="1056" y="2290"/>
                </a:lnTo>
                <a:lnTo>
                  <a:pt x="1071" y="1259"/>
                </a:lnTo>
                <a:cubicBezTo>
                  <a:pt x="1072" y="1246"/>
                  <a:pt x="1075" y="1235"/>
                  <a:pt x="1081" y="1225"/>
                </a:cubicBezTo>
                <a:cubicBezTo>
                  <a:pt x="1092" y="1229"/>
                  <a:pt x="1103" y="1236"/>
                  <a:pt x="1111" y="1246"/>
                </a:cubicBezTo>
                <a:lnTo>
                  <a:pt x="1709" y="2010"/>
                </a:lnTo>
                <a:lnTo>
                  <a:pt x="1137" y="1231"/>
                </a:lnTo>
                <a:cubicBezTo>
                  <a:pt x="1128" y="1220"/>
                  <a:pt x="1124" y="1207"/>
                  <a:pt x="1124" y="1194"/>
                </a:cubicBezTo>
                <a:cubicBezTo>
                  <a:pt x="1137" y="1190"/>
                  <a:pt x="1149" y="1190"/>
                  <a:pt x="1163" y="119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5"/>
          <p:cNvSpPr/>
          <p:nvPr/>
        </p:nvSpPr>
        <p:spPr>
          <a:xfrm>
            <a:off x="8021805" y="4115164"/>
            <a:ext cx="275593" cy="293728"/>
          </a:xfrm>
          <a:custGeom>
            <a:avLst/>
            <a:gdLst/>
            <a:ahLst/>
            <a:cxnLst/>
            <a:rect l="l" t="t" r="r" b="b"/>
            <a:pathLst>
              <a:path w="2113" h="2252" extrusionOk="0">
                <a:moveTo>
                  <a:pt x="1056" y="1657"/>
                </a:moveTo>
                <a:cubicBezTo>
                  <a:pt x="1053" y="1657"/>
                  <a:pt x="1051" y="1657"/>
                  <a:pt x="1047" y="1657"/>
                </a:cubicBezTo>
                <a:lnTo>
                  <a:pt x="1056" y="2252"/>
                </a:lnTo>
                <a:lnTo>
                  <a:pt x="1065" y="1657"/>
                </a:lnTo>
                <a:cubicBezTo>
                  <a:pt x="1062" y="1657"/>
                  <a:pt x="1059" y="1657"/>
                  <a:pt x="1056" y="1657"/>
                </a:cubicBezTo>
                <a:moveTo>
                  <a:pt x="575" y="1315"/>
                </a:moveTo>
                <a:lnTo>
                  <a:pt x="44" y="1516"/>
                </a:lnTo>
                <a:lnTo>
                  <a:pt x="580" y="1331"/>
                </a:lnTo>
                <a:cubicBezTo>
                  <a:pt x="578" y="1326"/>
                  <a:pt x="576" y="1321"/>
                  <a:pt x="575" y="1315"/>
                </a:cubicBezTo>
                <a:moveTo>
                  <a:pt x="751" y="735"/>
                </a:moveTo>
                <a:lnTo>
                  <a:pt x="431" y="326"/>
                </a:lnTo>
                <a:lnTo>
                  <a:pt x="739" y="745"/>
                </a:lnTo>
                <a:cubicBezTo>
                  <a:pt x="743" y="741"/>
                  <a:pt x="747" y="739"/>
                  <a:pt x="751" y="735"/>
                </a:cubicBezTo>
                <a:moveTo>
                  <a:pt x="1538" y="1315"/>
                </a:moveTo>
                <a:cubicBezTo>
                  <a:pt x="1536" y="1321"/>
                  <a:pt x="1535" y="1326"/>
                  <a:pt x="1532" y="1331"/>
                </a:cubicBezTo>
                <a:lnTo>
                  <a:pt x="2069" y="1516"/>
                </a:lnTo>
                <a:lnTo>
                  <a:pt x="1538" y="1315"/>
                </a:lnTo>
                <a:moveTo>
                  <a:pt x="1374" y="745"/>
                </a:moveTo>
                <a:lnTo>
                  <a:pt x="1682" y="326"/>
                </a:lnTo>
                <a:lnTo>
                  <a:pt x="1361" y="735"/>
                </a:lnTo>
                <a:cubicBezTo>
                  <a:pt x="1365" y="739"/>
                  <a:pt x="1369" y="741"/>
                  <a:pt x="1374" y="745"/>
                </a:cubicBezTo>
                <a:moveTo>
                  <a:pt x="1056" y="0"/>
                </a:moveTo>
                <a:lnTo>
                  <a:pt x="1072" y="1031"/>
                </a:lnTo>
                <a:cubicBezTo>
                  <a:pt x="1072" y="1077"/>
                  <a:pt x="1119" y="1110"/>
                  <a:pt x="1163" y="1096"/>
                </a:cubicBezTo>
                <a:lnTo>
                  <a:pt x="2113" y="767"/>
                </a:lnTo>
                <a:lnTo>
                  <a:pt x="1169" y="1125"/>
                </a:lnTo>
                <a:cubicBezTo>
                  <a:pt x="1125" y="1141"/>
                  <a:pt x="1110" y="1194"/>
                  <a:pt x="1137" y="1231"/>
                </a:cubicBezTo>
                <a:lnTo>
                  <a:pt x="1710" y="2010"/>
                </a:lnTo>
                <a:lnTo>
                  <a:pt x="1111" y="1247"/>
                </a:lnTo>
                <a:cubicBezTo>
                  <a:pt x="1084" y="1211"/>
                  <a:pt x="1029" y="1211"/>
                  <a:pt x="1001" y="1247"/>
                </a:cubicBezTo>
                <a:lnTo>
                  <a:pt x="403" y="2010"/>
                </a:lnTo>
                <a:lnTo>
                  <a:pt x="975" y="1231"/>
                </a:lnTo>
                <a:cubicBezTo>
                  <a:pt x="1003" y="1194"/>
                  <a:pt x="988" y="1141"/>
                  <a:pt x="944" y="1125"/>
                </a:cubicBezTo>
                <a:lnTo>
                  <a:pt x="0" y="767"/>
                </a:lnTo>
                <a:lnTo>
                  <a:pt x="949" y="1096"/>
                </a:lnTo>
                <a:cubicBezTo>
                  <a:pt x="994" y="1110"/>
                  <a:pt x="1040" y="1077"/>
                  <a:pt x="1041" y="1031"/>
                </a:cubicBezTo>
                <a:lnTo>
                  <a:pt x="105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45"/>
          <p:cNvGrpSpPr/>
          <p:nvPr/>
        </p:nvGrpSpPr>
        <p:grpSpPr>
          <a:xfrm>
            <a:off x="833517" y="655624"/>
            <a:ext cx="865908" cy="794989"/>
            <a:chOff x="7022997" y="3254128"/>
            <a:chExt cx="1259503" cy="1156348"/>
          </a:xfrm>
        </p:grpSpPr>
        <p:sp>
          <p:nvSpPr>
            <p:cNvPr id="805" name="Google Shape;805;p45"/>
            <p:cNvSpPr/>
            <p:nvPr/>
          </p:nvSpPr>
          <p:spPr>
            <a:xfrm>
              <a:off x="7022997" y="3254128"/>
              <a:ext cx="1259503" cy="882156"/>
            </a:xfrm>
            <a:custGeom>
              <a:avLst/>
              <a:gdLst/>
              <a:ahLst/>
              <a:cxnLst/>
              <a:rect l="l" t="t" r="r" b="b"/>
              <a:pathLst>
                <a:path w="2283" h="1599" extrusionOk="0">
                  <a:moveTo>
                    <a:pt x="1381" y="1599"/>
                  </a:moveTo>
                  <a:cubicBezTo>
                    <a:pt x="1286" y="1599"/>
                    <a:pt x="1188" y="1584"/>
                    <a:pt x="1090" y="1553"/>
                  </a:cubicBezTo>
                  <a:cubicBezTo>
                    <a:pt x="929" y="1500"/>
                    <a:pt x="783" y="1368"/>
                    <a:pt x="718" y="1220"/>
                  </a:cubicBezTo>
                  <a:cubicBezTo>
                    <a:pt x="669" y="1107"/>
                    <a:pt x="668" y="993"/>
                    <a:pt x="715" y="889"/>
                  </a:cubicBezTo>
                  <a:cubicBezTo>
                    <a:pt x="765" y="792"/>
                    <a:pt x="855" y="713"/>
                    <a:pt x="948" y="690"/>
                  </a:cubicBezTo>
                  <a:cubicBezTo>
                    <a:pt x="1017" y="672"/>
                    <a:pt x="1086" y="684"/>
                    <a:pt x="1146" y="726"/>
                  </a:cubicBezTo>
                  <a:cubicBezTo>
                    <a:pt x="1187" y="746"/>
                    <a:pt x="1196" y="808"/>
                    <a:pt x="1204" y="861"/>
                  </a:cubicBezTo>
                  <a:cubicBezTo>
                    <a:pt x="1206" y="876"/>
                    <a:pt x="1208" y="890"/>
                    <a:pt x="1210" y="903"/>
                  </a:cubicBezTo>
                  <a:cubicBezTo>
                    <a:pt x="1218" y="927"/>
                    <a:pt x="1231" y="944"/>
                    <a:pt x="1252" y="955"/>
                  </a:cubicBezTo>
                  <a:cubicBezTo>
                    <a:pt x="1299" y="978"/>
                    <a:pt x="1366" y="955"/>
                    <a:pt x="1386" y="947"/>
                  </a:cubicBezTo>
                  <a:cubicBezTo>
                    <a:pt x="1470" y="915"/>
                    <a:pt x="1525" y="844"/>
                    <a:pt x="1554" y="730"/>
                  </a:cubicBezTo>
                  <a:cubicBezTo>
                    <a:pt x="1601" y="435"/>
                    <a:pt x="1426" y="149"/>
                    <a:pt x="1139" y="49"/>
                  </a:cubicBezTo>
                  <a:cubicBezTo>
                    <a:pt x="896" y="-24"/>
                    <a:pt x="640" y="23"/>
                    <a:pt x="419" y="183"/>
                  </a:cubicBezTo>
                  <a:cubicBezTo>
                    <a:pt x="200" y="345"/>
                    <a:pt x="67" y="565"/>
                    <a:pt x="15" y="857"/>
                  </a:cubicBezTo>
                  <a:lnTo>
                    <a:pt x="0" y="854"/>
                  </a:lnTo>
                  <a:cubicBezTo>
                    <a:pt x="54" y="558"/>
                    <a:pt x="188" y="334"/>
                    <a:pt x="410" y="171"/>
                  </a:cubicBezTo>
                  <a:cubicBezTo>
                    <a:pt x="635" y="8"/>
                    <a:pt x="895" y="-40"/>
                    <a:pt x="1143" y="35"/>
                  </a:cubicBezTo>
                  <a:cubicBezTo>
                    <a:pt x="1438" y="137"/>
                    <a:pt x="1617" y="431"/>
                    <a:pt x="1568" y="734"/>
                  </a:cubicBezTo>
                  <a:cubicBezTo>
                    <a:pt x="1538" y="853"/>
                    <a:pt x="1480" y="928"/>
                    <a:pt x="1391" y="961"/>
                  </a:cubicBezTo>
                  <a:cubicBezTo>
                    <a:pt x="1370" y="969"/>
                    <a:pt x="1298" y="994"/>
                    <a:pt x="1245" y="969"/>
                  </a:cubicBezTo>
                  <a:cubicBezTo>
                    <a:pt x="1221" y="956"/>
                    <a:pt x="1204" y="935"/>
                    <a:pt x="1196" y="907"/>
                  </a:cubicBezTo>
                  <a:cubicBezTo>
                    <a:pt x="1193" y="893"/>
                    <a:pt x="1191" y="878"/>
                    <a:pt x="1189" y="864"/>
                  </a:cubicBezTo>
                  <a:cubicBezTo>
                    <a:pt x="1181" y="811"/>
                    <a:pt x="1173" y="757"/>
                    <a:pt x="1139" y="739"/>
                  </a:cubicBezTo>
                  <a:cubicBezTo>
                    <a:pt x="1081" y="700"/>
                    <a:pt x="1017" y="688"/>
                    <a:pt x="951" y="704"/>
                  </a:cubicBezTo>
                  <a:cubicBezTo>
                    <a:pt x="863" y="727"/>
                    <a:pt x="776" y="802"/>
                    <a:pt x="729" y="896"/>
                  </a:cubicBezTo>
                  <a:cubicBezTo>
                    <a:pt x="684" y="995"/>
                    <a:pt x="685" y="1105"/>
                    <a:pt x="732" y="1213"/>
                  </a:cubicBezTo>
                  <a:cubicBezTo>
                    <a:pt x="796" y="1359"/>
                    <a:pt x="938" y="1486"/>
                    <a:pt x="1095" y="1539"/>
                  </a:cubicBezTo>
                  <a:cubicBezTo>
                    <a:pt x="1340" y="1616"/>
                    <a:pt x="1580" y="1595"/>
                    <a:pt x="1791" y="1478"/>
                  </a:cubicBezTo>
                  <a:cubicBezTo>
                    <a:pt x="2028" y="1347"/>
                    <a:pt x="2193" y="1132"/>
                    <a:pt x="2269" y="854"/>
                  </a:cubicBezTo>
                  <a:lnTo>
                    <a:pt x="2283" y="858"/>
                  </a:lnTo>
                  <a:cubicBezTo>
                    <a:pt x="2206" y="1140"/>
                    <a:pt x="2038" y="1359"/>
                    <a:pt x="1798" y="1491"/>
                  </a:cubicBezTo>
                  <a:cubicBezTo>
                    <a:pt x="1668" y="1563"/>
                    <a:pt x="1527" y="1599"/>
                    <a:pt x="1381" y="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7022997" y="3325296"/>
              <a:ext cx="1259503" cy="878294"/>
            </a:xfrm>
            <a:custGeom>
              <a:avLst/>
              <a:gdLst/>
              <a:ahLst/>
              <a:cxnLst/>
              <a:rect l="l" t="t" r="r" b="b"/>
              <a:pathLst>
                <a:path w="2283" h="1592" extrusionOk="0">
                  <a:moveTo>
                    <a:pt x="1357" y="1592"/>
                  </a:moveTo>
                  <a:cubicBezTo>
                    <a:pt x="1266" y="1592"/>
                    <a:pt x="1176" y="1577"/>
                    <a:pt x="1090" y="1547"/>
                  </a:cubicBezTo>
                  <a:cubicBezTo>
                    <a:pt x="929" y="1494"/>
                    <a:pt x="783" y="1363"/>
                    <a:pt x="718" y="1214"/>
                  </a:cubicBezTo>
                  <a:cubicBezTo>
                    <a:pt x="669" y="1101"/>
                    <a:pt x="668" y="987"/>
                    <a:pt x="715" y="884"/>
                  </a:cubicBezTo>
                  <a:cubicBezTo>
                    <a:pt x="761" y="791"/>
                    <a:pt x="847" y="718"/>
                    <a:pt x="938" y="692"/>
                  </a:cubicBezTo>
                  <a:cubicBezTo>
                    <a:pt x="1010" y="672"/>
                    <a:pt x="1082" y="681"/>
                    <a:pt x="1146" y="720"/>
                  </a:cubicBezTo>
                  <a:cubicBezTo>
                    <a:pt x="1187" y="741"/>
                    <a:pt x="1196" y="802"/>
                    <a:pt x="1204" y="856"/>
                  </a:cubicBezTo>
                  <a:cubicBezTo>
                    <a:pt x="1206" y="870"/>
                    <a:pt x="1208" y="885"/>
                    <a:pt x="1210" y="898"/>
                  </a:cubicBezTo>
                  <a:cubicBezTo>
                    <a:pt x="1218" y="921"/>
                    <a:pt x="1231" y="939"/>
                    <a:pt x="1252" y="949"/>
                  </a:cubicBezTo>
                  <a:cubicBezTo>
                    <a:pt x="1299" y="972"/>
                    <a:pt x="1366" y="949"/>
                    <a:pt x="1386" y="941"/>
                  </a:cubicBezTo>
                  <a:cubicBezTo>
                    <a:pt x="1470" y="910"/>
                    <a:pt x="1525" y="839"/>
                    <a:pt x="1554" y="725"/>
                  </a:cubicBezTo>
                  <a:cubicBezTo>
                    <a:pt x="1601" y="425"/>
                    <a:pt x="1427" y="143"/>
                    <a:pt x="1139" y="55"/>
                  </a:cubicBezTo>
                  <a:cubicBezTo>
                    <a:pt x="853" y="-40"/>
                    <a:pt x="546" y="37"/>
                    <a:pt x="321" y="264"/>
                  </a:cubicBezTo>
                  <a:cubicBezTo>
                    <a:pt x="153" y="432"/>
                    <a:pt x="50" y="630"/>
                    <a:pt x="15" y="851"/>
                  </a:cubicBezTo>
                  <a:lnTo>
                    <a:pt x="0" y="848"/>
                  </a:lnTo>
                  <a:cubicBezTo>
                    <a:pt x="35" y="624"/>
                    <a:pt x="139" y="423"/>
                    <a:pt x="310" y="252"/>
                  </a:cubicBezTo>
                  <a:cubicBezTo>
                    <a:pt x="540" y="23"/>
                    <a:pt x="852" y="-56"/>
                    <a:pt x="1144" y="41"/>
                  </a:cubicBezTo>
                  <a:cubicBezTo>
                    <a:pt x="1439" y="131"/>
                    <a:pt x="1618" y="420"/>
                    <a:pt x="1568" y="728"/>
                  </a:cubicBezTo>
                  <a:cubicBezTo>
                    <a:pt x="1538" y="848"/>
                    <a:pt x="1480" y="922"/>
                    <a:pt x="1391" y="956"/>
                  </a:cubicBezTo>
                  <a:cubicBezTo>
                    <a:pt x="1370" y="964"/>
                    <a:pt x="1298" y="989"/>
                    <a:pt x="1245" y="962"/>
                  </a:cubicBezTo>
                  <a:cubicBezTo>
                    <a:pt x="1221" y="951"/>
                    <a:pt x="1204" y="930"/>
                    <a:pt x="1196" y="901"/>
                  </a:cubicBezTo>
                  <a:cubicBezTo>
                    <a:pt x="1193" y="887"/>
                    <a:pt x="1191" y="873"/>
                    <a:pt x="1189" y="858"/>
                  </a:cubicBezTo>
                  <a:cubicBezTo>
                    <a:pt x="1181" y="806"/>
                    <a:pt x="1173" y="751"/>
                    <a:pt x="1139" y="734"/>
                  </a:cubicBezTo>
                  <a:cubicBezTo>
                    <a:pt x="1078" y="697"/>
                    <a:pt x="1010" y="687"/>
                    <a:pt x="942" y="706"/>
                  </a:cubicBezTo>
                  <a:cubicBezTo>
                    <a:pt x="855" y="731"/>
                    <a:pt x="773" y="802"/>
                    <a:pt x="729" y="890"/>
                  </a:cubicBezTo>
                  <a:cubicBezTo>
                    <a:pt x="684" y="990"/>
                    <a:pt x="685" y="1100"/>
                    <a:pt x="732" y="1208"/>
                  </a:cubicBezTo>
                  <a:cubicBezTo>
                    <a:pt x="796" y="1353"/>
                    <a:pt x="938" y="1481"/>
                    <a:pt x="1095" y="1533"/>
                  </a:cubicBezTo>
                  <a:cubicBezTo>
                    <a:pt x="1322" y="1611"/>
                    <a:pt x="1580" y="1583"/>
                    <a:pt x="1806" y="1456"/>
                  </a:cubicBezTo>
                  <a:cubicBezTo>
                    <a:pt x="2041" y="1323"/>
                    <a:pt x="2214" y="1096"/>
                    <a:pt x="2269" y="848"/>
                  </a:cubicBezTo>
                  <a:lnTo>
                    <a:pt x="2283" y="852"/>
                  </a:lnTo>
                  <a:cubicBezTo>
                    <a:pt x="2227" y="1108"/>
                    <a:pt x="2056" y="1332"/>
                    <a:pt x="1813" y="1470"/>
                  </a:cubicBezTo>
                  <a:cubicBezTo>
                    <a:pt x="1669" y="1550"/>
                    <a:pt x="1513" y="1592"/>
                    <a:pt x="1357" y="1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7022997" y="3392051"/>
              <a:ext cx="1259503" cy="878846"/>
            </a:xfrm>
            <a:custGeom>
              <a:avLst/>
              <a:gdLst/>
              <a:ahLst/>
              <a:cxnLst/>
              <a:rect l="l" t="t" r="r" b="b"/>
              <a:pathLst>
                <a:path w="2283" h="1593" extrusionOk="0">
                  <a:moveTo>
                    <a:pt x="1357" y="1593"/>
                  </a:moveTo>
                  <a:cubicBezTo>
                    <a:pt x="1266" y="1593"/>
                    <a:pt x="1176" y="1580"/>
                    <a:pt x="1090" y="1550"/>
                  </a:cubicBezTo>
                  <a:cubicBezTo>
                    <a:pt x="859" y="1468"/>
                    <a:pt x="702" y="1286"/>
                    <a:pt x="678" y="1075"/>
                  </a:cubicBezTo>
                  <a:cubicBezTo>
                    <a:pt x="666" y="949"/>
                    <a:pt x="725" y="835"/>
                    <a:pt x="853" y="736"/>
                  </a:cubicBezTo>
                  <a:cubicBezTo>
                    <a:pt x="973" y="667"/>
                    <a:pt x="1074" y="659"/>
                    <a:pt x="1146" y="711"/>
                  </a:cubicBezTo>
                  <a:cubicBezTo>
                    <a:pt x="1188" y="752"/>
                    <a:pt x="1196" y="807"/>
                    <a:pt x="1204" y="860"/>
                  </a:cubicBezTo>
                  <a:cubicBezTo>
                    <a:pt x="1206" y="874"/>
                    <a:pt x="1208" y="887"/>
                    <a:pt x="1210" y="900"/>
                  </a:cubicBezTo>
                  <a:cubicBezTo>
                    <a:pt x="1223" y="946"/>
                    <a:pt x="1271" y="968"/>
                    <a:pt x="1314" y="968"/>
                  </a:cubicBezTo>
                  <a:cubicBezTo>
                    <a:pt x="1458" y="954"/>
                    <a:pt x="1533" y="830"/>
                    <a:pt x="1553" y="727"/>
                  </a:cubicBezTo>
                  <a:cubicBezTo>
                    <a:pt x="1588" y="467"/>
                    <a:pt x="1452" y="208"/>
                    <a:pt x="1212" y="82"/>
                  </a:cubicBezTo>
                  <a:cubicBezTo>
                    <a:pt x="1019" y="-15"/>
                    <a:pt x="780" y="-6"/>
                    <a:pt x="541" y="107"/>
                  </a:cubicBezTo>
                  <a:cubicBezTo>
                    <a:pt x="271" y="248"/>
                    <a:pt x="79" y="520"/>
                    <a:pt x="15" y="853"/>
                  </a:cubicBezTo>
                  <a:lnTo>
                    <a:pt x="0" y="851"/>
                  </a:lnTo>
                  <a:cubicBezTo>
                    <a:pt x="65" y="513"/>
                    <a:pt x="260" y="236"/>
                    <a:pt x="533" y="93"/>
                  </a:cubicBezTo>
                  <a:cubicBezTo>
                    <a:pt x="778" y="-21"/>
                    <a:pt x="1021" y="-30"/>
                    <a:pt x="1219" y="68"/>
                  </a:cubicBezTo>
                  <a:cubicBezTo>
                    <a:pt x="1464" y="198"/>
                    <a:pt x="1605" y="463"/>
                    <a:pt x="1568" y="730"/>
                  </a:cubicBezTo>
                  <a:cubicBezTo>
                    <a:pt x="1540" y="872"/>
                    <a:pt x="1441" y="971"/>
                    <a:pt x="1315" y="983"/>
                  </a:cubicBezTo>
                  <a:lnTo>
                    <a:pt x="1315" y="983"/>
                  </a:lnTo>
                  <a:cubicBezTo>
                    <a:pt x="1265" y="983"/>
                    <a:pt x="1210" y="959"/>
                    <a:pt x="1196" y="904"/>
                  </a:cubicBezTo>
                  <a:cubicBezTo>
                    <a:pt x="1193" y="890"/>
                    <a:pt x="1191" y="876"/>
                    <a:pt x="1189" y="862"/>
                  </a:cubicBezTo>
                  <a:cubicBezTo>
                    <a:pt x="1181" y="811"/>
                    <a:pt x="1173" y="759"/>
                    <a:pt x="1136" y="722"/>
                  </a:cubicBezTo>
                  <a:cubicBezTo>
                    <a:pt x="1052" y="662"/>
                    <a:pt x="941" y="703"/>
                    <a:pt x="861" y="748"/>
                  </a:cubicBezTo>
                  <a:cubicBezTo>
                    <a:pt x="739" y="843"/>
                    <a:pt x="682" y="953"/>
                    <a:pt x="693" y="1073"/>
                  </a:cubicBezTo>
                  <a:cubicBezTo>
                    <a:pt x="716" y="1279"/>
                    <a:pt x="870" y="1456"/>
                    <a:pt x="1095" y="1535"/>
                  </a:cubicBezTo>
                  <a:cubicBezTo>
                    <a:pt x="1322" y="1613"/>
                    <a:pt x="1581" y="1585"/>
                    <a:pt x="1806" y="1459"/>
                  </a:cubicBezTo>
                  <a:cubicBezTo>
                    <a:pt x="2041" y="1326"/>
                    <a:pt x="2214" y="1098"/>
                    <a:pt x="2269" y="850"/>
                  </a:cubicBezTo>
                  <a:lnTo>
                    <a:pt x="2283" y="853"/>
                  </a:lnTo>
                  <a:cubicBezTo>
                    <a:pt x="2227" y="1110"/>
                    <a:pt x="2056" y="1335"/>
                    <a:pt x="1813" y="1471"/>
                  </a:cubicBezTo>
                  <a:cubicBezTo>
                    <a:pt x="1669" y="1552"/>
                    <a:pt x="1513" y="1593"/>
                    <a:pt x="1357" y="1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7022997" y="3461564"/>
              <a:ext cx="1259503" cy="881605"/>
            </a:xfrm>
            <a:custGeom>
              <a:avLst/>
              <a:gdLst/>
              <a:ahLst/>
              <a:cxnLst/>
              <a:rect l="l" t="t" r="r" b="b"/>
              <a:pathLst>
                <a:path w="2283" h="1598" extrusionOk="0">
                  <a:moveTo>
                    <a:pt x="1357" y="1598"/>
                  </a:moveTo>
                  <a:cubicBezTo>
                    <a:pt x="1240" y="1598"/>
                    <a:pt x="1118" y="1572"/>
                    <a:pt x="1002" y="1509"/>
                  </a:cubicBezTo>
                  <a:cubicBezTo>
                    <a:pt x="817" y="1417"/>
                    <a:pt x="702" y="1261"/>
                    <a:pt x="678" y="1072"/>
                  </a:cubicBezTo>
                  <a:cubicBezTo>
                    <a:pt x="665" y="875"/>
                    <a:pt x="811" y="707"/>
                    <a:pt x="1017" y="681"/>
                  </a:cubicBezTo>
                  <a:cubicBezTo>
                    <a:pt x="1083" y="669"/>
                    <a:pt x="1147" y="695"/>
                    <a:pt x="1173" y="748"/>
                  </a:cubicBezTo>
                  <a:cubicBezTo>
                    <a:pt x="1183" y="770"/>
                    <a:pt x="1190" y="796"/>
                    <a:pt x="1197" y="821"/>
                  </a:cubicBezTo>
                  <a:cubicBezTo>
                    <a:pt x="1218" y="896"/>
                    <a:pt x="1237" y="965"/>
                    <a:pt x="1314" y="965"/>
                  </a:cubicBezTo>
                  <a:cubicBezTo>
                    <a:pt x="1458" y="952"/>
                    <a:pt x="1533" y="828"/>
                    <a:pt x="1553" y="725"/>
                  </a:cubicBezTo>
                  <a:cubicBezTo>
                    <a:pt x="1588" y="515"/>
                    <a:pt x="1510" y="316"/>
                    <a:pt x="1334" y="164"/>
                  </a:cubicBezTo>
                  <a:cubicBezTo>
                    <a:pt x="1126" y="-11"/>
                    <a:pt x="829" y="-33"/>
                    <a:pt x="541" y="104"/>
                  </a:cubicBezTo>
                  <a:cubicBezTo>
                    <a:pt x="275" y="237"/>
                    <a:pt x="83" y="509"/>
                    <a:pt x="15" y="851"/>
                  </a:cubicBezTo>
                  <a:lnTo>
                    <a:pt x="0" y="848"/>
                  </a:lnTo>
                  <a:cubicBezTo>
                    <a:pt x="69" y="501"/>
                    <a:pt x="264" y="226"/>
                    <a:pt x="533" y="90"/>
                  </a:cubicBezTo>
                  <a:cubicBezTo>
                    <a:pt x="828" y="-50"/>
                    <a:pt x="1131" y="-26"/>
                    <a:pt x="1344" y="153"/>
                  </a:cubicBezTo>
                  <a:cubicBezTo>
                    <a:pt x="1525" y="308"/>
                    <a:pt x="1605" y="512"/>
                    <a:pt x="1568" y="727"/>
                  </a:cubicBezTo>
                  <a:cubicBezTo>
                    <a:pt x="1540" y="870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26" y="980"/>
                    <a:pt x="1204" y="901"/>
                    <a:pt x="1182" y="825"/>
                  </a:cubicBezTo>
                  <a:cubicBezTo>
                    <a:pt x="1176" y="801"/>
                    <a:pt x="1168" y="775"/>
                    <a:pt x="1160" y="754"/>
                  </a:cubicBezTo>
                  <a:cubicBezTo>
                    <a:pt x="1137" y="708"/>
                    <a:pt x="1079" y="685"/>
                    <a:pt x="1020" y="697"/>
                  </a:cubicBezTo>
                  <a:cubicBezTo>
                    <a:pt x="821" y="722"/>
                    <a:pt x="681" y="883"/>
                    <a:pt x="693" y="1071"/>
                  </a:cubicBezTo>
                  <a:cubicBezTo>
                    <a:pt x="716" y="1254"/>
                    <a:pt x="828" y="1406"/>
                    <a:pt x="1009" y="1497"/>
                  </a:cubicBezTo>
                  <a:cubicBezTo>
                    <a:pt x="1348" y="1678"/>
                    <a:pt x="1724" y="1546"/>
                    <a:pt x="1963" y="1362"/>
                  </a:cubicBezTo>
                  <a:cubicBezTo>
                    <a:pt x="2110" y="1237"/>
                    <a:pt x="2215" y="1059"/>
                    <a:pt x="2269" y="848"/>
                  </a:cubicBezTo>
                  <a:lnTo>
                    <a:pt x="2283" y="851"/>
                  </a:lnTo>
                  <a:cubicBezTo>
                    <a:pt x="2230" y="1066"/>
                    <a:pt x="2122" y="1247"/>
                    <a:pt x="1973" y="1373"/>
                  </a:cubicBezTo>
                  <a:cubicBezTo>
                    <a:pt x="1811" y="1497"/>
                    <a:pt x="1589" y="1598"/>
                    <a:pt x="1357" y="1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7022997" y="3529975"/>
              <a:ext cx="1259503" cy="880501"/>
            </a:xfrm>
            <a:custGeom>
              <a:avLst/>
              <a:gdLst/>
              <a:ahLst/>
              <a:cxnLst/>
              <a:rect l="l" t="t" r="r" b="b"/>
              <a:pathLst>
                <a:path w="2283" h="1596" extrusionOk="0">
                  <a:moveTo>
                    <a:pt x="1362" y="1596"/>
                  </a:moveTo>
                  <a:cubicBezTo>
                    <a:pt x="1309" y="1596"/>
                    <a:pt x="1256" y="1592"/>
                    <a:pt x="1202" y="1584"/>
                  </a:cubicBezTo>
                  <a:cubicBezTo>
                    <a:pt x="998" y="1543"/>
                    <a:pt x="806" y="1406"/>
                    <a:pt x="723" y="1244"/>
                  </a:cubicBezTo>
                  <a:cubicBezTo>
                    <a:pt x="665" y="1130"/>
                    <a:pt x="663" y="1010"/>
                    <a:pt x="715" y="895"/>
                  </a:cubicBezTo>
                  <a:cubicBezTo>
                    <a:pt x="780" y="765"/>
                    <a:pt x="882" y="693"/>
                    <a:pt x="1017" y="681"/>
                  </a:cubicBezTo>
                  <a:cubicBezTo>
                    <a:pt x="1167" y="654"/>
                    <a:pt x="1202" y="814"/>
                    <a:pt x="1223" y="909"/>
                  </a:cubicBezTo>
                  <a:cubicBezTo>
                    <a:pt x="1223" y="943"/>
                    <a:pt x="1270" y="965"/>
                    <a:pt x="1314" y="965"/>
                  </a:cubicBezTo>
                  <a:cubicBezTo>
                    <a:pt x="1458" y="952"/>
                    <a:pt x="1533" y="826"/>
                    <a:pt x="1554" y="724"/>
                  </a:cubicBezTo>
                  <a:cubicBezTo>
                    <a:pt x="1601" y="436"/>
                    <a:pt x="1427" y="154"/>
                    <a:pt x="1139" y="54"/>
                  </a:cubicBezTo>
                  <a:cubicBezTo>
                    <a:pt x="912" y="-25"/>
                    <a:pt x="656" y="19"/>
                    <a:pt x="418" y="177"/>
                  </a:cubicBezTo>
                  <a:cubicBezTo>
                    <a:pt x="210" y="330"/>
                    <a:pt x="85" y="538"/>
                    <a:pt x="15" y="851"/>
                  </a:cubicBezTo>
                  <a:lnTo>
                    <a:pt x="0" y="847"/>
                  </a:lnTo>
                  <a:cubicBezTo>
                    <a:pt x="71" y="535"/>
                    <a:pt x="201" y="318"/>
                    <a:pt x="409" y="164"/>
                  </a:cubicBezTo>
                  <a:cubicBezTo>
                    <a:pt x="651" y="3"/>
                    <a:pt x="912" y="-41"/>
                    <a:pt x="1144" y="40"/>
                  </a:cubicBezTo>
                  <a:cubicBezTo>
                    <a:pt x="1439" y="143"/>
                    <a:pt x="1618" y="431"/>
                    <a:pt x="1568" y="727"/>
                  </a:cubicBezTo>
                  <a:cubicBezTo>
                    <a:pt x="1540" y="869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63" y="980"/>
                    <a:pt x="1208" y="953"/>
                    <a:pt x="1208" y="910"/>
                  </a:cubicBezTo>
                  <a:cubicBezTo>
                    <a:pt x="1181" y="790"/>
                    <a:pt x="1144" y="674"/>
                    <a:pt x="1020" y="696"/>
                  </a:cubicBezTo>
                  <a:cubicBezTo>
                    <a:pt x="889" y="708"/>
                    <a:pt x="791" y="777"/>
                    <a:pt x="729" y="902"/>
                  </a:cubicBezTo>
                  <a:cubicBezTo>
                    <a:pt x="678" y="1011"/>
                    <a:pt x="681" y="1128"/>
                    <a:pt x="737" y="1238"/>
                  </a:cubicBezTo>
                  <a:cubicBezTo>
                    <a:pt x="817" y="1396"/>
                    <a:pt x="1005" y="1529"/>
                    <a:pt x="1205" y="1569"/>
                  </a:cubicBezTo>
                  <a:cubicBezTo>
                    <a:pt x="1363" y="1593"/>
                    <a:pt x="1524" y="1580"/>
                    <a:pt x="1669" y="1532"/>
                  </a:cubicBezTo>
                  <a:cubicBezTo>
                    <a:pt x="1763" y="1501"/>
                    <a:pt x="1840" y="1442"/>
                    <a:pt x="1921" y="1380"/>
                  </a:cubicBezTo>
                  <a:cubicBezTo>
                    <a:pt x="1935" y="1369"/>
                    <a:pt x="1949" y="1359"/>
                    <a:pt x="1963" y="1348"/>
                  </a:cubicBezTo>
                  <a:cubicBezTo>
                    <a:pt x="2109" y="1236"/>
                    <a:pt x="2214" y="1062"/>
                    <a:pt x="2269" y="847"/>
                  </a:cubicBezTo>
                  <a:lnTo>
                    <a:pt x="2283" y="851"/>
                  </a:lnTo>
                  <a:cubicBezTo>
                    <a:pt x="2228" y="1070"/>
                    <a:pt x="2121" y="1246"/>
                    <a:pt x="1972" y="1360"/>
                  </a:cubicBezTo>
                  <a:cubicBezTo>
                    <a:pt x="1958" y="1371"/>
                    <a:pt x="1944" y="1381"/>
                    <a:pt x="1930" y="1392"/>
                  </a:cubicBezTo>
                  <a:cubicBezTo>
                    <a:pt x="1848" y="1455"/>
                    <a:pt x="1770" y="1515"/>
                    <a:pt x="1674" y="1547"/>
                  </a:cubicBezTo>
                  <a:cubicBezTo>
                    <a:pt x="1576" y="1579"/>
                    <a:pt x="1470" y="1596"/>
                    <a:pt x="1362" y="1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385812"/>
                  </p:ext>
                </p:extLst>
              </p:nvPr>
            </p:nvGraphicFramePr>
            <p:xfrm>
              <a:off x="7115437" y="-625012"/>
              <a:ext cx="2444209" cy="546856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4209" cy="5468561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6820" ay="-2581005" az="-1548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2294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5437" y="-625012"/>
                <a:ext cx="2444209" cy="546856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D42DB65-E495-40B3-9884-9DF9DEF322C0}"/>
              </a:ext>
            </a:extLst>
          </p:cNvPr>
          <p:cNvSpPr txBox="1"/>
          <p:nvPr/>
        </p:nvSpPr>
        <p:spPr>
          <a:xfrm>
            <a:off x="131557" y="3705206"/>
            <a:ext cx="2551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Попов Матвей 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@MtPriest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Соколов Владислав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@Vlad_SokollOFF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Ковалев Александр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@ReallyBadDoc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Карлов Иван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@hentaiengoer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Андрюшина Мария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@Otter_Small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298324"/>
                  </p:ext>
                </p:extLst>
              </p:nvPr>
            </p:nvGraphicFramePr>
            <p:xfrm rot="9554711">
              <a:off x="3866345" y="3781282"/>
              <a:ext cx="2366342" cy="3069591"/>
            </p:xfrm>
            <a:graphic>
              <a:graphicData uri="http://schemas.microsoft.com/office/drawing/2017/model3d">
                <am3d:model3d r:embed="rId6">
                  <am3d:spPr>
                    <a:xfrm rot="9554711">
                      <a:off x="0" y="0"/>
                      <a:ext cx="2366342" cy="3069591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506907" ay="-1200522" az="106254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19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9554711">
                <a:off x="3866345" y="3781282"/>
                <a:ext cx="2366342" cy="306959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5"/>
          <p:cNvSpPr txBox="1">
            <a:spLocks noGrp="1"/>
          </p:cNvSpPr>
          <p:nvPr>
            <p:ph type="ctrTitle"/>
          </p:nvPr>
        </p:nvSpPr>
        <p:spPr>
          <a:xfrm>
            <a:off x="1728531" y="492024"/>
            <a:ext cx="631177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C44B43"/>
                </a:solidFill>
                <a:latin typeface="+mj-lt"/>
              </a:rPr>
              <a:t>Неоднозначная Разметка </a:t>
            </a:r>
            <a:endParaRPr sz="4800" dirty="0">
              <a:solidFill>
                <a:srgbClr val="C44B43"/>
              </a:solidFill>
              <a:latin typeface="+mj-lt"/>
            </a:endParaRPr>
          </a:p>
        </p:txBody>
      </p:sp>
      <p:grpSp>
        <p:nvGrpSpPr>
          <p:cNvPr id="751" name="Google Shape;751;p45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752" name="Google Shape;752;p45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45"/>
          <p:cNvGrpSpPr/>
          <p:nvPr/>
        </p:nvGrpSpPr>
        <p:grpSpPr>
          <a:xfrm>
            <a:off x="-900" y="232348"/>
            <a:ext cx="9144900" cy="4496776"/>
            <a:chOff x="-450" y="535000"/>
            <a:chExt cx="9144900" cy="4073500"/>
          </a:xfrm>
        </p:grpSpPr>
        <p:cxnSp>
          <p:nvCxnSpPr>
            <p:cNvPr id="797" name="Google Shape;797;p45"/>
            <p:cNvCxnSpPr/>
            <p:nvPr/>
          </p:nvCxnSpPr>
          <p:spPr>
            <a:xfrm rot="10800000">
              <a:off x="-450" y="5350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5"/>
            <p:cNvCxnSpPr/>
            <p:nvPr/>
          </p:nvCxnSpPr>
          <p:spPr>
            <a:xfrm rot="10800000">
              <a:off x="-450" y="46085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0" name="Google Shape;800;p45"/>
          <p:cNvSpPr/>
          <p:nvPr/>
        </p:nvSpPr>
        <p:spPr>
          <a:xfrm>
            <a:off x="8815762" y="299951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5"/>
          <p:cNvSpPr/>
          <p:nvPr/>
        </p:nvSpPr>
        <p:spPr>
          <a:xfrm>
            <a:off x="7155373" y="4111252"/>
            <a:ext cx="275593" cy="262034"/>
          </a:xfrm>
          <a:custGeom>
            <a:avLst/>
            <a:gdLst/>
            <a:ahLst/>
            <a:cxnLst/>
            <a:rect l="l" t="t" r="r" b="b"/>
            <a:pathLst>
              <a:path w="2113" h="2009" extrusionOk="0">
                <a:moveTo>
                  <a:pt x="1748" y="1410"/>
                </a:moveTo>
                <a:lnTo>
                  <a:pt x="1131" y="1177"/>
                </a:lnTo>
                <a:cubicBezTo>
                  <a:pt x="1129" y="1177"/>
                  <a:pt x="1127" y="1175"/>
                  <a:pt x="1126" y="1175"/>
                </a:cubicBezTo>
                <a:cubicBezTo>
                  <a:pt x="1131" y="1153"/>
                  <a:pt x="1146" y="1133"/>
                  <a:pt x="1169" y="1125"/>
                </a:cubicBezTo>
                <a:lnTo>
                  <a:pt x="2113" y="767"/>
                </a:lnTo>
                <a:lnTo>
                  <a:pt x="1164" y="1095"/>
                </a:lnTo>
                <a:cubicBezTo>
                  <a:pt x="1149" y="1100"/>
                  <a:pt x="1133" y="1100"/>
                  <a:pt x="1118" y="1094"/>
                </a:cubicBezTo>
                <a:lnTo>
                  <a:pt x="1484" y="598"/>
                </a:lnTo>
                <a:lnTo>
                  <a:pt x="1101" y="1086"/>
                </a:lnTo>
                <a:cubicBezTo>
                  <a:pt x="1084" y="1074"/>
                  <a:pt x="1072" y="1054"/>
                  <a:pt x="1072" y="1030"/>
                </a:cubicBezTo>
                <a:lnTo>
                  <a:pt x="1057" y="0"/>
                </a:lnTo>
                <a:lnTo>
                  <a:pt x="1041" y="1030"/>
                </a:lnTo>
                <a:cubicBezTo>
                  <a:pt x="1041" y="1054"/>
                  <a:pt x="1029" y="1074"/>
                  <a:pt x="1012" y="1086"/>
                </a:cubicBezTo>
                <a:lnTo>
                  <a:pt x="629" y="598"/>
                </a:lnTo>
                <a:lnTo>
                  <a:pt x="995" y="1094"/>
                </a:lnTo>
                <a:cubicBezTo>
                  <a:pt x="981" y="1100"/>
                  <a:pt x="965" y="1100"/>
                  <a:pt x="950" y="1095"/>
                </a:cubicBezTo>
                <a:lnTo>
                  <a:pt x="0" y="767"/>
                </a:lnTo>
                <a:lnTo>
                  <a:pt x="944" y="1125"/>
                </a:lnTo>
                <a:cubicBezTo>
                  <a:pt x="968" y="1133"/>
                  <a:pt x="983" y="1153"/>
                  <a:pt x="988" y="1175"/>
                </a:cubicBezTo>
                <a:cubicBezTo>
                  <a:pt x="986" y="1175"/>
                  <a:pt x="985" y="1177"/>
                  <a:pt x="983" y="1177"/>
                </a:cubicBezTo>
                <a:lnTo>
                  <a:pt x="365" y="1410"/>
                </a:lnTo>
                <a:lnTo>
                  <a:pt x="987" y="1197"/>
                </a:lnTo>
                <a:cubicBezTo>
                  <a:pt x="988" y="1196"/>
                  <a:pt x="988" y="1196"/>
                  <a:pt x="989" y="1196"/>
                </a:cubicBezTo>
                <a:cubicBezTo>
                  <a:pt x="988" y="1208"/>
                  <a:pt x="984" y="1220"/>
                  <a:pt x="976" y="1231"/>
                </a:cubicBezTo>
                <a:lnTo>
                  <a:pt x="403" y="2009"/>
                </a:lnTo>
                <a:lnTo>
                  <a:pt x="1002" y="1247"/>
                </a:lnTo>
                <a:cubicBezTo>
                  <a:pt x="1013" y="1233"/>
                  <a:pt x="1028" y="1224"/>
                  <a:pt x="1043" y="1222"/>
                </a:cubicBezTo>
                <a:cubicBezTo>
                  <a:pt x="1045" y="1227"/>
                  <a:pt x="1047" y="1232"/>
                  <a:pt x="1047" y="1239"/>
                </a:cubicBezTo>
                <a:lnTo>
                  <a:pt x="1057" y="1913"/>
                </a:lnTo>
                <a:lnTo>
                  <a:pt x="1067" y="1239"/>
                </a:lnTo>
                <a:cubicBezTo>
                  <a:pt x="1067" y="1232"/>
                  <a:pt x="1068" y="1227"/>
                  <a:pt x="1071" y="1222"/>
                </a:cubicBezTo>
                <a:cubicBezTo>
                  <a:pt x="1086" y="1224"/>
                  <a:pt x="1101" y="1233"/>
                  <a:pt x="1112" y="1247"/>
                </a:cubicBezTo>
                <a:lnTo>
                  <a:pt x="1710" y="2009"/>
                </a:lnTo>
                <a:lnTo>
                  <a:pt x="1138" y="1231"/>
                </a:lnTo>
                <a:cubicBezTo>
                  <a:pt x="1130" y="1220"/>
                  <a:pt x="1125" y="1208"/>
                  <a:pt x="1125" y="1196"/>
                </a:cubicBezTo>
                <a:cubicBezTo>
                  <a:pt x="1125" y="1196"/>
                  <a:pt x="1126" y="1196"/>
                  <a:pt x="1127" y="1197"/>
                </a:cubicBezTo>
                <a:lnTo>
                  <a:pt x="1748" y="141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5"/>
          <p:cNvSpPr/>
          <p:nvPr/>
        </p:nvSpPr>
        <p:spPr>
          <a:xfrm>
            <a:off x="7588654" y="4115817"/>
            <a:ext cx="275593" cy="298685"/>
          </a:xfrm>
          <a:custGeom>
            <a:avLst/>
            <a:gdLst/>
            <a:ahLst/>
            <a:cxnLst/>
            <a:rect l="l" t="t" r="r" b="b"/>
            <a:pathLst>
              <a:path w="2113" h="2290" extrusionOk="0">
                <a:moveTo>
                  <a:pt x="1163" y="1194"/>
                </a:moveTo>
                <a:lnTo>
                  <a:pt x="2113" y="1522"/>
                </a:lnTo>
                <a:lnTo>
                  <a:pt x="1169" y="1164"/>
                </a:lnTo>
                <a:cubicBezTo>
                  <a:pt x="1157" y="1160"/>
                  <a:pt x="1148" y="1153"/>
                  <a:pt x="1140" y="1145"/>
                </a:cubicBezTo>
                <a:cubicBezTo>
                  <a:pt x="1148" y="1136"/>
                  <a:pt x="1157" y="1130"/>
                  <a:pt x="1169" y="1125"/>
                </a:cubicBezTo>
                <a:lnTo>
                  <a:pt x="2113" y="768"/>
                </a:lnTo>
                <a:lnTo>
                  <a:pt x="1163" y="1095"/>
                </a:lnTo>
                <a:cubicBezTo>
                  <a:pt x="1149" y="1099"/>
                  <a:pt x="1137" y="1099"/>
                  <a:pt x="1124" y="1096"/>
                </a:cubicBezTo>
                <a:cubicBezTo>
                  <a:pt x="1124" y="1083"/>
                  <a:pt x="1128" y="1070"/>
                  <a:pt x="1137" y="1059"/>
                </a:cubicBezTo>
                <a:lnTo>
                  <a:pt x="1709" y="279"/>
                </a:lnTo>
                <a:lnTo>
                  <a:pt x="1111" y="1043"/>
                </a:lnTo>
                <a:cubicBezTo>
                  <a:pt x="1103" y="1053"/>
                  <a:pt x="1092" y="1060"/>
                  <a:pt x="1081" y="1065"/>
                </a:cubicBezTo>
                <a:cubicBezTo>
                  <a:pt x="1075" y="1054"/>
                  <a:pt x="1072" y="1043"/>
                  <a:pt x="1071" y="1030"/>
                </a:cubicBezTo>
                <a:lnTo>
                  <a:pt x="1056" y="0"/>
                </a:lnTo>
                <a:lnTo>
                  <a:pt x="1041" y="1030"/>
                </a:lnTo>
                <a:cubicBezTo>
                  <a:pt x="1041" y="1043"/>
                  <a:pt x="1037" y="1054"/>
                  <a:pt x="1031" y="1065"/>
                </a:cubicBezTo>
                <a:cubicBezTo>
                  <a:pt x="1020" y="1060"/>
                  <a:pt x="1009" y="1053"/>
                  <a:pt x="1001" y="1043"/>
                </a:cubicBezTo>
                <a:lnTo>
                  <a:pt x="403" y="279"/>
                </a:lnTo>
                <a:lnTo>
                  <a:pt x="975" y="1059"/>
                </a:lnTo>
                <a:cubicBezTo>
                  <a:pt x="984" y="1070"/>
                  <a:pt x="988" y="1083"/>
                  <a:pt x="988" y="1096"/>
                </a:cubicBezTo>
                <a:cubicBezTo>
                  <a:pt x="975" y="1099"/>
                  <a:pt x="962" y="1099"/>
                  <a:pt x="949" y="1095"/>
                </a:cubicBezTo>
                <a:lnTo>
                  <a:pt x="0" y="768"/>
                </a:lnTo>
                <a:lnTo>
                  <a:pt x="943" y="1125"/>
                </a:lnTo>
                <a:cubicBezTo>
                  <a:pt x="956" y="1130"/>
                  <a:pt x="964" y="1136"/>
                  <a:pt x="972" y="1145"/>
                </a:cubicBezTo>
                <a:cubicBezTo>
                  <a:pt x="964" y="1153"/>
                  <a:pt x="956" y="1160"/>
                  <a:pt x="943" y="1164"/>
                </a:cubicBezTo>
                <a:lnTo>
                  <a:pt x="0" y="1522"/>
                </a:lnTo>
                <a:lnTo>
                  <a:pt x="949" y="1194"/>
                </a:lnTo>
                <a:cubicBezTo>
                  <a:pt x="962" y="1190"/>
                  <a:pt x="975" y="1190"/>
                  <a:pt x="988" y="1194"/>
                </a:cubicBezTo>
                <a:cubicBezTo>
                  <a:pt x="988" y="1207"/>
                  <a:pt x="984" y="1220"/>
                  <a:pt x="975" y="1231"/>
                </a:cubicBezTo>
                <a:lnTo>
                  <a:pt x="403" y="2010"/>
                </a:lnTo>
                <a:lnTo>
                  <a:pt x="1001" y="1246"/>
                </a:lnTo>
                <a:cubicBezTo>
                  <a:pt x="1009" y="1236"/>
                  <a:pt x="1020" y="1229"/>
                  <a:pt x="1031" y="1225"/>
                </a:cubicBezTo>
                <a:cubicBezTo>
                  <a:pt x="1037" y="1235"/>
                  <a:pt x="1041" y="1246"/>
                  <a:pt x="1041" y="1259"/>
                </a:cubicBezTo>
                <a:lnTo>
                  <a:pt x="1056" y="2290"/>
                </a:lnTo>
                <a:lnTo>
                  <a:pt x="1071" y="1259"/>
                </a:lnTo>
                <a:cubicBezTo>
                  <a:pt x="1072" y="1246"/>
                  <a:pt x="1075" y="1235"/>
                  <a:pt x="1081" y="1225"/>
                </a:cubicBezTo>
                <a:cubicBezTo>
                  <a:pt x="1092" y="1229"/>
                  <a:pt x="1103" y="1236"/>
                  <a:pt x="1111" y="1246"/>
                </a:cubicBezTo>
                <a:lnTo>
                  <a:pt x="1709" y="2010"/>
                </a:lnTo>
                <a:lnTo>
                  <a:pt x="1137" y="1231"/>
                </a:lnTo>
                <a:cubicBezTo>
                  <a:pt x="1128" y="1220"/>
                  <a:pt x="1124" y="1207"/>
                  <a:pt x="1124" y="1194"/>
                </a:cubicBezTo>
                <a:cubicBezTo>
                  <a:pt x="1137" y="1190"/>
                  <a:pt x="1149" y="1190"/>
                  <a:pt x="1163" y="119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5"/>
          <p:cNvSpPr/>
          <p:nvPr/>
        </p:nvSpPr>
        <p:spPr>
          <a:xfrm>
            <a:off x="8021805" y="4115164"/>
            <a:ext cx="275593" cy="293728"/>
          </a:xfrm>
          <a:custGeom>
            <a:avLst/>
            <a:gdLst/>
            <a:ahLst/>
            <a:cxnLst/>
            <a:rect l="l" t="t" r="r" b="b"/>
            <a:pathLst>
              <a:path w="2113" h="2252" extrusionOk="0">
                <a:moveTo>
                  <a:pt x="1056" y="1657"/>
                </a:moveTo>
                <a:cubicBezTo>
                  <a:pt x="1053" y="1657"/>
                  <a:pt x="1051" y="1657"/>
                  <a:pt x="1047" y="1657"/>
                </a:cubicBezTo>
                <a:lnTo>
                  <a:pt x="1056" y="2252"/>
                </a:lnTo>
                <a:lnTo>
                  <a:pt x="1065" y="1657"/>
                </a:lnTo>
                <a:cubicBezTo>
                  <a:pt x="1062" y="1657"/>
                  <a:pt x="1059" y="1657"/>
                  <a:pt x="1056" y="1657"/>
                </a:cubicBezTo>
                <a:moveTo>
                  <a:pt x="575" y="1315"/>
                </a:moveTo>
                <a:lnTo>
                  <a:pt x="44" y="1516"/>
                </a:lnTo>
                <a:lnTo>
                  <a:pt x="580" y="1331"/>
                </a:lnTo>
                <a:cubicBezTo>
                  <a:pt x="578" y="1326"/>
                  <a:pt x="576" y="1321"/>
                  <a:pt x="575" y="1315"/>
                </a:cubicBezTo>
                <a:moveTo>
                  <a:pt x="751" y="735"/>
                </a:moveTo>
                <a:lnTo>
                  <a:pt x="431" y="326"/>
                </a:lnTo>
                <a:lnTo>
                  <a:pt x="739" y="745"/>
                </a:lnTo>
                <a:cubicBezTo>
                  <a:pt x="743" y="741"/>
                  <a:pt x="747" y="739"/>
                  <a:pt x="751" y="735"/>
                </a:cubicBezTo>
                <a:moveTo>
                  <a:pt x="1538" y="1315"/>
                </a:moveTo>
                <a:cubicBezTo>
                  <a:pt x="1536" y="1321"/>
                  <a:pt x="1535" y="1326"/>
                  <a:pt x="1532" y="1331"/>
                </a:cubicBezTo>
                <a:lnTo>
                  <a:pt x="2069" y="1516"/>
                </a:lnTo>
                <a:lnTo>
                  <a:pt x="1538" y="1315"/>
                </a:lnTo>
                <a:moveTo>
                  <a:pt x="1374" y="745"/>
                </a:moveTo>
                <a:lnTo>
                  <a:pt x="1682" y="326"/>
                </a:lnTo>
                <a:lnTo>
                  <a:pt x="1361" y="735"/>
                </a:lnTo>
                <a:cubicBezTo>
                  <a:pt x="1365" y="739"/>
                  <a:pt x="1369" y="741"/>
                  <a:pt x="1374" y="745"/>
                </a:cubicBezTo>
                <a:moveTo>
                  <a:pt x="1056" y="0"/>
                </a:moveTo>
                <a:lnTo>
                  <a:pt x="1072" y="1031"/>
                </a:lnTo>
                <a:cubicBezTo>
                  <a:pt x="1072" y="1077"/>
                  <a:pt x="1119" y="1110"/>
                  <a:pt x="1163" y="1096"/>
                </a:cubicBezTo>
                <a:lnTo>
                  <a:pt x="2113" y="767"/>
                </a:lnTo>
                <a:lnTo>
                  <a:pt x="1169" y="1125"/>
                </a:lnTo>
                <a:cubicBezTo>
                  <a:pt x="1125" y="1141"/>
                  <a:pt x="1110" y="1194"/>
                  <a:pt x="1137" y="1231"/>
                </a:cubicBezTo>
                <a:lnTo>
                  <a:pt x="1710" y="2010"/>
                </a:lnTo>
                <a:lnTo>
                  <a:pt x="1111" y="1247"/>
                </a:lnTo>
                <a:cubicBezTo>
                  <a:pt x="1084" y="1211"/>
                  <a:pt x="1029" y="1211"/>
                  <a:pt x="1001" y="1247"/>
                </a:cubicBezTo>
                <a:lnTo>
                  <a:pt x="403" y="2010"/>
                </a:lnTo>
                <a:lnTo>
                  <a:pt x="975" y="1231"/>
                </a:lnTo>
                <a:cubicBezTo>
                  <a:pt x="1003" y="1194"/>
                  <a:pt x="988" y="1141"/>
                  <a:pt x="944" y="1125"/>
                </a:cubicBezTo>
                <a:lnTo>
                  <a:pt x="0" y="767"/>
                </a:lnTo>
                <a:lnTo>
                  <a:pt x="949" y="1096"/>
                </a:lnTo>
                <a:cubicBezTo>
                  <a:pt x="994" y="1110"/>
                  <a:pt x="1040" y="1077"/>
                  <a:pt x="1041" y="1031"/>
                </a:cubicBezTo>
                <a:lnTo>
                  <a:pt x="105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45"/>
          <p:cNvGrpSpPr/>
          <p:nvPr/>
        </p:nvGrpSpPr>
        <p:grpSpPr>
          <a:xfrm>
            <a:off x="833517" y="655624"/>
            <a:ext cx="865908" cy="794989"/>
            <a:chOff x="7022997" y="3254128"/>
            <a:chExt cx="1259503" cy="1156348"/>
          </a:xfrm>
        </p:grpSpPr>
        <p:sp>
          <p:nvSpPr>
            <p:cNvPr id="805" name="Google Shape;805;p45"/>
            <p:cNvSpPr/>
            <p:nvPr/>
          </p:nvSpPr>
          <p:spPr>
            <a:xfrm>
              <a:off x="7022997" y="3254128"/>
              <a:ext cx="1259503" cy="882156"/>
            </a:xfrm>
            <a:custGeom>
              <a:avLst/>
              <a:gdLst/>
              <a:ahLst/>
              <a:cxnLst/>
              <a:rect l="l" t="t" r="r" b="b"/>
              <a:pathLst>
                <a:path w="2283" h="1599" extrusionOk="0">
                  <a:moveTo>
                    <a:pt x="1381" y="1599"/>
                  </a:moveTo>
                  <a:cubicBezTo>
                    <a:pt x="1286" y="1599"/>
                    <a:pt x="1188" y="1584"/>
                    <a:pt x="1090" y="1553"/>
                  </a:cubicBezTo>
                  <a:cubicBezTo>
                    <a:pt x="929" y="1500"/>
                    <a:pt x="783" y="1368"/>
                    <a:pt x="718" y="1220"/>
                  </a:cubicBezTo>
                  <a:cubicBezTo>
                    <a:pt x="669" y="1107"/>
                    <a:pt x="668" y="993"/>
                    <a:pt x="715" y="889"/>
                  </a:cubicBezTo>
                  <a:cubicBezTo>
                    <a:pt x="765" y="792"/>
                    <a:pt x="855" y="713"/>
                    <a:pt x="948" y="690"/>
                  </a:cubicBezTo>
                  <a:cubicBezTo>
                    <a:pt x="1017" y="672"/>
                    <a:pt x="1086" y="684"/>
                    <a:pt x="1146" y="726"/>
                  </a:cubicBezTo>
                  <a:cubicBezTo>
                    <a:pt x="1187" y="746"/>
                    <a:pt x="1196" y="808"/>
                    <a:pt x="1204" y="861"/>
                  </a:cubicBezTo>
                  <a:cubicBezTo>
                    <a:pt x="1206" y="876"/>
                    <a:pt x="1208" y="890"/>
                    <a:pt x="1210" y="903"/>
                  </a:cubicBezTo>
                  <a:cubicBezTo>
                    <a:pt x="1218" y="927"/>
                    <a:pt x="1231" y="944"/>
                    <a:pt x="1252" y="955"/>
                  </a:cubicBezTo>
                  <a:cubicBezTo>
                    <a:pt x="1299" y="978"/>
                    <a:pt x="1366" y="955"/>
                    <a:pt x="1386" y="947"/>
                  </a:cubicBezTo>
                  <a:cubicBezTo>
                    <a:pt x="1470" y="915"/>
                    <a:pt x="1525" y="844"/>
                    <a:pt x="1554" y="730"/>
                  </a:cubicBezTo>
                  <a:cubicBezTo>
                    <a:pt x="1601" y="435"/>
                    <a:pt x="1426" y="149"/>
                    <a:pt x="1139" y="49"/>
                  </a:cubicBezTo>
                  <a:cubicBezTo>
                    <a:pt x="896" y="-24"/>
                    <a:pt x="640" y="23"/>
                    <a:pt x="419" y="183"/>
                  </a:cubicBezTo>
                  <a:cubicBezTo>
                    <a:pt x="200" y="345"/>
                    <a:pt x="67" y="565"/>
                    <a:pt x="15" y="857"/>
                  </a:cubicBezTo>
                  <a:lnTo>
                    <a:pt x="0" y="854"/>
                  </a:lnTo>
                  <a:cubicBezTo>
                    <a:pt x="54" y="558"/>
                    <a:pt x="188" y="334"/>
                    <a:pt x="410" y="171"/>
                  </a:cubicBezTo>
                  <a:cubicBezTo>
                    <a:pt x="635" y="8"/>
                    <a:pt x="895" y="-40"/>
                    <a:pt x="1143" y="35"/>
                  </a:cubicBezTo>
                  <a:cubicBezTo>
                    <a:pt x="1438" y="137"/>
                    <a:pt x="1617" y="431"/>
                    <a:pt x="1568" y="734"/>
                  </a:cubicBezTo>
                  <a:cubicBezTo>
                    <a:pt x="1538" y="853"/>
                    <a:pt x="1480" y="928"/>
                    <a:pt x="1391" y="961"/>
                  </a:cubicBezTo>
                  <a:cubicBezTo>
                    <a:pt x="1370" y="969"/>
                    <a:pt x="1298" y="994"/>
                    <a:pt x="1245" y="969"/>
                  </a:cubicBezTo>
                  <a:cubicBezTo>
                    <a:pt x="1221" y="956"/>
                    <a:pt x="1204" y="935"/>
                    <a:pt x="1196" y="907"/>
                  </a:cubicBezTo>
                  <a:cubicBezTo>
                    <a:pt x="1193" y="893"/>
                    <a:pt x="1191" y="878"/>
                    <a:pt x="1189" y="864"/>
                  </a:cubicBezTo>
                  <a:cubicBezTo>
                    <a:pt x="1181" y="811"/>
                    <a:pt x="1173" y="757"/>
                    <a:pt x="1139" y="739"/>
                  </a:cubicBezTo>
                  <a:cubicBezTo>
                    <a:pt x="1081" y="700"/>
                    <a:pt x="1017" y="688"/>
                    <a:pt x="951" y="704"/>
                  </a:cubicBezTo>
                  <a:cubicBezTo>
                    <a:pt x="863" y="727"/>
                    <a:pt x="776" y="802"/>
                    <a:pt x="729" y="896"/>
                  </a:cubicBezTo>
                  <a:cubicBezTo>
                    <a:pt x="684" y="995"/>
                    <a:pt x="685" y="1105"/>
                    <a:pt x="732" y="1213"/>
                  </a:cubicBezTo>
                  <a:cubicBezTo>
                    <a:pt x="796" y="1359"/>
                    <a:pt x="938" y="1486"/>
                    <a:pt x="1095" y="1539"/>
                  </a:cubicBezTo>
                  <a:cubicBezTo>
                    <a:pt x="1340" y="1616"/>
                    <a:pt x="1580" y="1595"/>
                    <a:pt x="1791" y="1478"/>
                  </a:cubicBezTo>
                  <a:cubicBezTo>
                    <a:pt x="2028" y="1347"/>
                    <a:pt x="2193" y="1132"/>
                    <a:pt x="2269" y="854"/>
                  </a:cubicBezTo>
                  <a:lnTo>
                    <a:pt x="2283" y="858"/>
                  </a:lnTo>
                  <a:cubicBezTo>
                    <a:pt x="2206" y="1140"/>
                    <a:pt x="2038" y="1359"/>
                    <a:pt x="1798" y="1491"/>
                  </a:cubicBezTo>
                  <a:cubicBezTo>
                    <a:pt x="1668" y="1563"/>
                    <a:pt x="1527" y="1599"/>
                    <a:pt x="1381" y="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7022997" y="3325296"/>
              <a:ext cx="1259503" cy="878294"/>
            </a:xfrm>
            <a:custGeom>
              <a:avLst/>
              <a:gdLst/>
              <a:ahLst/>
              <a:cxnLst/>
              <a:rect l="l" t="t" r="r" b="b"/>
              <a:pathLst>
                <a:path w="2283" h="1592" extrusionOk="0">
                  <a:moveTo>
                    <a:pt x="1357" y="1592"/>
                  </a:moveTo>
                  <a:cubicBezTo>
                    <a:pt x="1266" y="1592"/>
                    <a:pt x="1176" y="1577"/>
                    <a:pt x="1090" y="1547"/>
                  </a:cubicBezTo>
                  <a:cubicBezTo>
                    <a:pt x="929" y="1494"/>
                    <a:pt x="783" y="1363"/>
                    <a:pt x="718" y="1214"/>
                  </a:cubicBezTo>
                  <a:cubicBezTo>
                    <a:pt x="669" y="1101"/>
                    <a:pt x="668" y="987"/>
                    <a:pt x="715" y="884"/>
                  </a:cubicBezTo>
                  <a:cubicBezTo>
                    <a:pt x="761" y="791"/>
                    <a:pt x="847" y="718"/>
                    <a:pt x="938" y="692"/>
                  </a:cubicBezTo>
                  <a:cubicBezTo>
                    <a:pt x="1010" y="672"/>
                    <a:pt x="1082" y="681"/>
                    <a:pt x="1146" y="720"/>
                  </a:cubicBezTo>
                  <a:cubicBezTo>
                    <a:pt x="1187" y="741"/>
                    <a:pt x="1196" y="802"/>
                    <a:pt x="1204" y="856"/>
                  </a:cubicBezTo>
                  <a:cubicBezTo>
                    <a:pt x="1206" y="870"/>
                    <a:pt x="1208" y="885"/>
                    <a:pt x="1210" y="898"/>
                  </a:cubicBezTo>
                  <a:cubicBezTo>
                    <a:pt x="1218" y="921"/>
                    <a:pt x="1231" y="939"/>
                    <a:pt x="1252" y="949"/>
                  </a:cubicBezTo>
                  <a:cubicBezTo>
                    <a:pt x="1299" y="972"/>
                    <a:pt x="1366" y="949"/>
                    <a:pt x="1386" y="941"/>
                  </a:cubicBezTo>
                  <a:cubicBezTo>
                    <a:pt x="1470" y="910"/>
                    <a:pt x="1525" y="839"/>
                    <a:pt x="1554" y="725"/>
                  </a:cubicBezTo>
                  <a:cubicBezTo>
                    <a:pt x="1601" y="425"/>
                    <a:pt x="1427" y="143"/>
                    <a:pt x="1139" y="55"/>
                  </a:cubicBezTo>
                  <a:cubicBezTo>
                    <a:pt x="853" y="-40"/>
                    <a:pt x="546" y="37"/>
                    <a:pt x="321" y="264"/>
                  </a:cubicBezTo>
                  <a:cubicBezTo>
                    <a:pt x="153" y="432"/>
                    <a:pt x="50" y="630"/>
                    <a:pt x="15" y="851"/>
                  </a:cubicBezTo>
                  <a:lnTo>
                    <a:pt x="0" y="848"/>
                  </a:lnTo>
                  <a:cubicBezTo>
                    <a:pt x="35" y="624"/>
                    <a:pt x="139" y="423"/>
                    <a:pt x="310" y="252"/>
                  </a:cubicBezTo>
                  <a:cubicBezTo>
                    <a:pt x="540" y="23"/>
                    <a:pt x="852" y="-56"/>
                    <a:pt x="1144" y="41"/>
                  </a:cubicBezTo>
                  <a:cubicBezTo>
                    <a:pt x="1439" y="131"/>
                    <a:pt x="1618" y="420"/>
                    <a:pt x="1568" y="728"/>
                  </a:cubicBezTo>
                  <a:cubicBezTo>
                    <a:pt x="1538" y="848"/>
                    <a:pt x="1480" y="922"/>
                    <a:pt x="1391" y="956"/>
                  </a:cubicBezTo>
                  <a:cubicBezTo>
                    <a:pt x="1370" y="964"/>
                    <a:pt x="1298" y="989"/>
                    <a:pt x="1245" y="962"/>
                  </a:cubicBezTo>
                  <a:cubicBezTo>
                    <a:pt x="1221" y="951"/>
                    <a:pt x="1204" y="930"/>
                    <a:pt x="1196" y="901"/>
                  </a:cubicBezTo>
                  <a:cubicBezTo>
                    <a:pt x="1193" y="887"/>
                    <a:pt x="1191" y="873"/>
                    <a:pt x="1189" y="858"/>
                  </a:cubicBezTo>
                  <a:cubicBezTo>
                    <a:pt x="1181" y="806"/>
                    <a:pt x="1173" y="751"/>
                    <a:pt x="1139" y="734"/>
                  </a:cubicBezTo>
                  <a:cubicBezTo>
                    <a:pt x="1078" y="697"/>
                    <a:pt x="1010" y="687"/>
                    <a:pt x="942" y="706"/>
                  </a:cubicBezTo>
                  <a:cubicBezTo>
                    <a:pt x="855" y="731"/>
                    <a:pt x="773" y="802"/>
                    <a:pt x="729" y="890"/>
                  </a:cubicBezTo>
                  <a:cubicBezTo>
                    <a:pt x="684" y="990"/>
                    <a:pt x="685" y="1100"/>
                    <a:pt x="732" y="1208"/>
                  </a:cubicBezTo>
                  <a:cubicBezTo>
                    <a:pt x="796" y="1353"/>
                    <a:pt x="938" y="1481"/>
                    <a:pt x="1095" y="1533"/>
                  </a:cubicBezTo>
                  <a:cubicBezTo>
                    <a:pt x="1322" y="1611"/>
                    <a:pt x="1580" y="1583"/>
                    <a:pt x="1806" y="1456"/>
                  </a:cubicBezTo>
                  <a:cubicBezTo>
                    <a:pt x="2041" y="1323"/>
                    <a:pt x="2214" y="1096"/>
                    <a:pt x="2269" y="848"/>
                  </a:cubicBezTo>
                  <a:lnTo>
                    <a:pt x="2283" y="852"/>
                  </a:lnTo>
                  <a:cubicBezTo>
                    <a:pt x="2227" y="1108"/>
                    <a:pt x="2056" y="1332"/>
                    <a:pt x="1813" y="1470"/>
                  </a:cubicBezTo>
                  <a:cubicBezTo>
                    <a:pt x="1669" y="1550"/>
                    <a:pt x="1513" y="1592"/>
                    <a:pt x="1357" y="1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7022997" y="3392051"/>
              <a:ext cx="1259503" cy="878846"/>
            </a:xfrm>
            <a:custGeom>
              <a:avLst/>
              <a:gdLst/>
              <a:ahLst/>
              <a:cxnLst/>
              <a:rect l="l" t="t" r="r" b="b"/>
              <a:pathLst>
                <a:path w="2283" h="1593" extrusionOk="0">
                  <a:moveTo>
                    <a:pt x="1357" y="1593"/>
                  </a:moveTo>
                  <a:cubicBezTo>
                    <a:pt x="1266" y="1593"/>
                    <a:pt x="1176" y="1580"/>
                    <a:pt x="1090" y="1550"/>
                  </a:cubicBezTo>
                  <a:cubicBezTo>
                    <a:pt x="859" y="1468"/>
                    <a:pt x="702" y="1286"/>
                    <a:pt x="678" y="1075"/>
                  </a:cubicBezTo>
                  <a:cubicBezTo>
                    <a:pt x="666" y="949"/>
                    <a:pt x="725" y="835"/>
                    <a:pt x="853" y="736"/>
                  </a:cubicBezTo>
                  <a:cubicBezTo>
                    <a:pt x="973" y="667"/>
                    <a:pt x="1074" y="659"/>
                    <a:pt x="1146" y="711"/>
                  </a:cubicBezTo>
                  <a:cubicBezTo>
                    <a:pt x="1188" y="752"/>
                    <a:pt x="1196" y="807"/>
                    <a:pt x="1204" y="860"/>
                  </a:cubicBezTo>
                  <a:cubicBezTo>
                    <a:pt x="1206" y="874"/>
                    <a:pt x="1208" y="887"/>
                    <a:pt x="1210" y="900"/>
                  </a:cubicBezTo>
                  <a:cubicBezTo>
                    <a:pt x="1223" y="946"/>
                    <a:pt x="1271" y="968"/>
                    <a:pt x="1314" y="968"/>
                  </a:cubicBezTo>
                  <a:cubicBezTo>
                    <a:pt x="1458" y="954"/>
                    <a:pt x="1533" y="830"/>
                    <a:pt x="1553" y="727"/>
                  </a:cubicBezTo>
                  <a:cubicBezTo>
                    <a:pt x="1588" y="467"/>
                    <a:pt x="1452" y="208"/>
                    <a:pt x="1212" y="82"/>
                  </a:cubicBezTo>
                  <a:cubicBezTo>
                    <a:pt x="1019" y="-15"/>
                    <a:pt x="780" y="-6"/>
                    <a:pt x="541" y="107"/>
                  </a:cubicBezTo>
                  <a:cubicBezTo>
                    <a:pt x="271" y="248"/>
                    <a:pt x="79" y="520"/>
                    <a:pt x="15" y="853"/>
                  </a:cubicBezTo>
                  <a:lnTo>
                    <a:pt x="0" y="851"/>
                  </a:lnTo>
                  <a:cubicBezTo>
                    <a:pt x="65" y="513"/>
                    <a:pt x="260" y="236"/>
                    <a:pt x="533" y="93"/>
                  </a:cubicBezTo>
                  <a:cubicBezTo>
                    <a:pt x="778" y="-21"/>
                    <a:pt x="1021" y="-30"/>
                    <a:pt x="1219" y="68"/>
                  </a:cubicBezTo>
                  <a:cubicBezTo>
                    <a:pt x="1464" y="198"/>
                    <a:pt x="1605" y="463"/>
                    <a:pt x="1568" y="730"/>
                  </a:cubicBezTo>
                  <a:cubicBezTo>
                    <a:pt x="1540" y="872"/>
                    <a:pt x="1441" y="971"/>
                    <a:pt x="1315" y="983"/>
                  </a:cubicBezTo>
                  <a:lnTo>
                    <a:pt x="1315" y="983"/>
                  </a:lnTo>
                  <a:cubicBezTo>
                    <a:pt x="1265" y="983"/>
                    <a:pt x="1210" y="959"/>
                    <a:pt x="1196" y="904"/>
                  </a:cubicBezTo>
                  <a:cubicBezTo>
                    <a:pt x="1193" y="890"/>
                    <a:pt x="1191" y="876"/>
                    <a:pt x="1189" y="862"/>
                  </a:cubicBezTo>
                  <a:cubicBezTo>
                    <a:pt x="1181" y="811"/>
                    <a:pt x="1173" y="759"/>
                    <a:pt x="1136" y="722"/>
                  </a:cubicBezTo>
                  <a:cubicBezTo>
                    <a:pt x="1052" y="662"/>
                    <a:pt x="941" y="703"/>
                    <a:pt x="861" y="748"/>
                  </a:cubicBezTo>
                  <a:cubicBezTo>
                    <a:pt x="739" y="843"/>
                    <a:pt x="682" y="953"/>
                    <a:pt x="693" y="1073"/>
                  </a:cubicBezTo>
                  <a:cubicBezTo>
                    <a:pt x="716" y="1279"/>
                    <a:pt x="870" y="1456"/>
                    <a:pt x="1095" y="1535"/>
                  </a:cubicBezTo>
                  <a:cubicBezTo>
                    <a:pt x="1322" y="1613"/>
                    <a:pt x="1581" y="1585"/>
                    <a:pt x="1806" y="1459"/>
                  </a:cubicBezTo>
                  <a:cubicBezTo>
                    <a:pt x="2041" y="1326"/>
                    <a:pt x="2214" y="1098"/>
                    <a:pt x="2269" y="850"/>
                  </a:cubicBezTo>
                  <a:lnTo>
                    <a:pt x="2283" y="853"/>
                  </a:lnTo>
                  <a:cubicBezTo>
                    <a:pt x="2227" y="1110"/>
                    <a:pt x="2056" y="1335"/>
                    <a:pt x="1813" y="1471"/>
                  </a:cubicBezTo>
                  <a:cubicBezTo>
                    <a:pt x="1669" y="1552"/>
                    <a:pt x="1513" y="1593"/>
                    <a:pt x="1357" y="1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7022997" y="3461564"/>
              <a:ext cx="1259503" cy="881605"/>
            </a:xfrm>
            <a:custGeom>
              <a:avLst/>
              <a:gdLst/>
              <a:ahLst/>
              <a:cxnLst/>
              <a:rect l="l" t="t" r="r" b="b"/>
              <a:pathLst>
                <a:path w="2283" h="1598" extrusionOk="0">
                  <a:moveTo>
                    <a:pt x="1357" y="1598"/>
                  </a:moveTo>
                  <a:cubicBezTo>
                    <a:pt x="1240" y="1598"/>
                    <a:pt x="1118" y="1572"/>
                    <a:pt x="1002" y="1509"/>
                  </a:cubicBezTo>
                  <a:cubicBezTo>
                    <a:pt x="817" y="1417"/>
                    <a:pt x="702" y="1261"/>
                    <a:pt x="678" y="1072"/>
                  </a:cubicBezTo>
                  <a:cubicBezTo>
                    <a:pt x="665" y="875"/>
                    <a:pt x="811" y="707"/>
                    <a:pt x="1017" y="681"/>
                  </a:cubicBezTo>
                  <a:cubicBezTo>
                    <a:pt x="1083" y="669"/>
                    <a:pt x="1147" y="695"/>
                    <a:pt x="1173" y="748"/>
                  </a:cubicBezTo>
                  <a:cubicBezTo>
                    <a:pt x="1183" y="770"/>
                    <a:pt x="1190" y="796"/>
                    <a:pt x="1197" y="821"/>
                  </a:cubicBezTo>
                  <a:cubicBezTo>
                    <a:pt x="1218" y="896"/>
                    <a:pt x="1237" y="965"/>
                    <a:pt x="1314" y="965"/>
                  </a:cubicBezTo>
                  <a:cubicBezTo>
                    <a:pt x="1458" y="952"/>
                    <a:pt x="1533" y="828"/>
                    <a:pt x="1553" y="725"/>
                  </a:cubicBezTo>
                  <a:cubicBezTo>
                    <a:pt x="1588" y="515"/>
                    <a:pt x="1510" y="316"/>
                    <a:pt x="1334" y="164"/>
                  </a:cubicBezTo>
                  <a:cubicBezTo>
                    <a:pt x="1126" y="-11"/>
                    <a:pt x="829" y="-33"/>
                    <a:pt x="541" y="104"/>
                  </a:cubicBezTo>
                  <a:cubicBezTo>
                    <a:pt x="275" y="237"/>
                    <a:pt x="83" y="509"/>
                    <a:pt x="15" y="851"/>
                  </a:cubicBezTo>
                  <a:lnTo>
                    <a:pt x="0" y="848"/>
                  </a:lnTo>
                  <a:cubicBezTo>
                    <a:pt x="69" y="501"/>
                    <a:pt x="264" y="226"/>
                    <a:pt x="533" y="90"/>
                  </a:cubicBezTo>
                  <a:cubicBezTo>
                    <a:pt x="828" y="-50"/>
                    <a:pt x="1131" y="-26"/>
                    <a:pt x="1344" y="153"/>
                  </a:cubicBezTo>
                  <a:cubicBezTo>
                    <a:pt x="1525" y="308"/>
                    <a:pt x="1605" y="512"/>
                    <a:pt x="1568" y="727"/>
                  </a:cubicBezTo>
                  <a:cubicBezTo>
                    <a:pt x="1540" y="870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26" y="980"/>
                    <a:pt x="1204" y="901"/>
                    <a:pt x="1182" y="825"/>
                  </a:cubicBezTo>
                  <a:cubicBezTo>
                    <a:pt x="1176" y="801"/>
                    <a:pt x="1168" y="775"/>
                    <a:pt x="1160" y="754"/>
                  </a:cubicBezTo>
                  <a:cubicBezTo>
                    <a:pt x="1137" y="708"/>
                    <a:pt x="1079" y="685"/>
                    <a:pt x="1020" y="697"/>
                  </a:cubicBezTo>
                  <a:cubicBezTo>
                    <a:pt x="821" y="722"/>
                    <a:pt x="681" y="883"/>
                    <a:pt x="693" y="1071"/>
                  </a:cubicBezTo>
                  <a:cubicBezTo>
                    <a:pt x="716" y="1254"/>
                    <a:pt x="828" y="1406"/>
                    <a:pt x="1009" y="1497"/>
                  </a:cubicBezTo>
                  <a:cubicBezTo>
                    <a:pt x="1348" y="1678"/>
                    <a:pt x="1724" y="1546"/>
                    <a:pt x="1963" y="1362"/>
                  </a:cubicBezTo>
                  <a:cubicBezTo>
                    <a:pt x="2110" y="1237"/>
                    <a:pt x="2215" y="1059"/>
                    <a:pt x="2269" y="848"/>
                  </a:cubicBezTo>
                  <a:lnTo>
                    <a:pt x="2283" y="851"/>
                  </a:lnTo>
                  <a:cubicBezTo>
                    <a:pt x="2230" y="1066"/>
                    <a:pt x="2122" y="1247"/>
                    <a:pt x="1973" y="1373"/>
                  </a:cubicBezTo>
                  <a:cubicBezTo>
                    <a:pt x="1811" y="1497"/>
                    <a:pt x="1589" y="1598"/>
                    <a:pt x="1357" y="1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7022997" y="3529975"/>
              <a:ext cx="1259503" cy="880501"/>
            </a:xfrm>
            <a:custGeom>
              <a:avLst/>
              <a:gdLst/>
              <a:ahLst/>
              <a:cxnLst/>
              <a:rect l="l" t="t" r="r" b="b"/>
              <a:pathLst>
                <a:path w="2283" h="1596" extrusionOk="0">
                  <a:moveTo>
                    <a:pt x="1362" y="1596"/>
                  </a:moveTo>
                  <a:cubicBezTo>
                    <a:pt x="1309" y="1596"/>
                    <a:pt x="1256" y="1592"/>
                    <a:pt x="1202" y="1584"/>
                  </a:cubicBezTo>
                  <a:cubicBezTo>
                    <a:pt x="998" y="1543"/>
                    <a:pt x="806" y="1406"/>
                    <a:pt x="723" y="1244"/>
                  </a:cubicBezTo>
                  <a:cubicBezTo>
                    <a:pt x="665" y="1130"/>
                    <a:pt x="663" y="1010"/>
                    <a:pt x="715" y="895"/>
                  </a:cubicBezTo>
                  <a:cubicBezTo>
                    <a:pt x="780" y="765"/>
                    <a:pt x="882" y="693"/>
                    <a:pt x="1017" y="681"/>
                  </a:cubicBezTo>
                  <a:cubicBezTo>
                    <a:pt x="1167" y="654"/>
                    <a:pt x="1202" y="814"/>
                    <a:pt x="1223" y="909"/>
                  </a:cubicBezTo>
                  <a:cubicBezTo>
                    <a:pt x="1223" y="943"/>
                    <a:pt x="1270" y="965"/>
                    <a:pt x="1314" y="965"/>
                  </a:cubicBezTo>
                  <a:cubicBezTo>
                    <a:pt x="1458" y="952"/>
                    <a:pt x="1533" y="826"/>
                    <a:pt x="1554" y="724"/>
                  </a:cubicBezTo>
                  <a:cubicBezTo>
                    <a:pt x="1601" y="436"/>
                    <a:pt x="1427" y="154"/>
                    <a:pt x="1139" y="54"/>
                  </a:cubicBezTo>
                  <a:cubicBezTo>
                    <a:pt x="912" y="-25"/>
                    <a:pt x="656" y="19"/>
                    <a:pt x="418" y="177"/>
                  </a:cubicBezTo>
                  <a:cubicBezTo>
                    <a:pt x="210" y="330"/>
                    <a:pt x="85" y="538"/>
                    <a:pt x="15" y="851"/>
                  </a:cubicBezTo>
                  <a:lnTo>
                    <a:pt x="0" y="847"/>
                  </a:lnTo>
                  <a:cubicBezTo>
                    <a:pt x="71" y="535"/>
                    <a:pt x="201" y="318"/>
                    <a:pt x="409" y="164"/>
                  </a:cubicBezTo>
                  <a:cubicBezTo>
                    <a:pt x="651" y="3"/>
                    <a:pt x="912" y="-41"/>
                    <a:pt x="1144" y="40"/>
                  </a:cubicBezTo>
                  <a:cubicBezTo>
                    <a:pt x="1439" y="143"/>
                    <a:pt x="1618" y="431"/>
                    <a:pt x="1568" y="727"/>
                  </a:cubicBezTo>
                  <a:cubicBezTo>
                    <a:pt x="1540" y="869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63" y="980"/>
                    <a:pt x="1208" y="953"/>
                    <a:pt x="1208" y="910"/>
                  </a:cubicBezTo>
                  <a:cubicBezTo>
                    <a:pt x="1181" y="790"/>
                    <a:pt x="1144" y="674"/>
                    <a:pt x="1020" y="696"/>
                  </a:cubicBezTo>
                  <a:cubicBezTo>
                    <a:pt x="889" y="708"/>
                    <a:pt x="791" y="777"/>
                    <a:pt x="729" y="902"/>
                  </a:cubicBezTo>
                  <a:cubicBezTo>
                    <a:pt x="678" y="1011"/>
                    <a:pt x="681" y="1128"/>
                    <a:pt x="737" y="1238"/>
                  </a:cubicBezTo>
                  <a:cubicBezTo>
                    <a:pt x="817" y="1396"/>
                    <a:pt x="1005" y="1529"/>
                    <a:pt x="1205" y="1569"/>
                  </a:cubicBezTo>
                  <a:cubicBezTo>
                    <a:pt x="1363" y="1593"/>
                    <a:pt x="1524" y="1580"/>
                    <a:pt x="1669" y="1532"/>
                  </a:cubicBezTo>
                  <a:cubicBezTo>
                    <a:pt x="1763" y="1501"/>
                    <a:pt x="1840" y="1442"/>
                    <a:pt x="1921" y="1380"/>
                  </a:cubicBezTo>
                  <a:cubicBezTo>
                    <a:pt x="1935" y="1369"/>
                    <a:pt x="1949" y="1359"/>
                    <a:pt x="1963" y="1348"/>
                  </a:cubicBezTo>
                  <a:cubicBezTo>
                    <a:pt x="2109" y="1236"/>
                    <a:pt x="2214" y="1062"/>
                    <a:pt x="2269" y="847"/>
                  </a:cubicBezTo>
                  <a:lnTo>
                    <a:pt x="2283" y="851"/>
                  </a:lnTo>
                  <a:cubicBezTo>
                    <a:pt x="2228" y="1070"/>
                    <a:pt x="2121" y="1246"/>
                    <a:pt x="1972" y="1360"/>
                  </a:cubicBezTo>
                  <a:cubicBezTo>
                    <a:pt x="1958" y="1371"/>
                    <a:pt x="1944" y="1381"/>
                    <a:pt x="1930" y="1392"/>
                  </a:cubicBezTo>
                  <a:cubicBezTo>
                    <a:pt x="1848" y="1455"/>
                    <a:pt x="1770" y="1515"/>
                    <a:pt x="1674" y="1547"/>
                  </a:cubicBezTo>
                  <a:cubicBezTo>
                    <a:pt x="1576" y="1579"/>
                    <a:pt x="1470" y="1596"/>
                    <a:pt x="1362" y="1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6252838"/>
                  </p:ext>
                </p:extLst>
              </p:nvPr>
            </p:nvGraphicFramePr>
            <p:xfrm rot="10800000">
              <a:off x="328480" y="3930044"/>
              <a:ext cx="3232790" cy="3602252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3232790" cy="3602252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4352944" ay="-435639" az="9485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815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328480" y="3930044"/>
                <a:ext cx="3232790" cy="3602252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77A554-B505-4284-A811-CABF3A1CF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815" y="1472974"/>
            <a:ext cx="6281620" cy="2852789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050268"/>
                  </p:ext>
                </p:extLst>
              </p:nvPr>
            </p:nvGraphicFramePr>
            <p:xfrm rot="19411300">
              <a:off x="8018003" y="1014263"/>
              <a:ext cx="2253997" cy="3718621"/>
            </p:xfrm>
            <a:graphic>
              <a:graphicData uri="http://schemas.microsoft.com/office/drawing/2017/model3d">
                <am3d:model3d r:embed="rId7">
                  <am3d:spPr>
                    <a:xfrm rot="19411300">
                      <a:off x="0" y="0"/>
                      <a:ext cx="2253997" cy="3718621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71614" ay="-523932" az="-81500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229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9411300">
                <a:off x="8018003" y="1014263"/>
                <a:ext cx="2253997" cy="37186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59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omotive Industry Marketing Campaign by Slidesgo">
  <a:themeElements>
    <a:clrScheme name="Simple Light">
      <a:dk1>
        <a:srgbClr val="FFFFFF"/>
      </a:dk1>
      <a:lt1>
        <a:srgbClr val="242424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Custom 1">
      <a:majorFont>
        <a:latin typeface="Stengazeta"/>
        <a:ea typeface=""/>
        <a:cs typeface=""/>
      </a:majorFont>
      <a:minorFont>
        <a:latin typeface="Citrica Cyrill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237</Words>
  <Application>Microsoft Office PowerPoint</Application>
  <PresentationFormat>On-screen Show (16:9)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Stengazeta</vt:lpstr>
      <vt:lpstr>Montserrat Light</vt:lpstr>
      <vt:lpstr>Audiowide</vt:lpstr>
      <vt:lpstr>Arial</vt:lpstr>
      <vt:lpstr>Montserrat</vt:lpstr>
      <vt:lpstr>Citrica Cyrillic</vt:lpstr>
      <vt:lpstr>Raleway</vt:lpstr>
      <vt:lpstr>Automotive Industry Marketing Campaign by Slidesgo</vt:lpstr>
      <vt:lpstr>Команда Хахатонщики представляет Проект «Котики Любят Берта»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</vt:lpstr>
      <vt:lpstr>Неоднозначная Разметка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Industry  Marketing Campaign</dc:title>
  <dc:creator>Попов Матвей</dc:creator>
  <cp:lastModifiedBy>Попов Матвей</cp:lastModifiedBy>
  <cp:revision>31</cp:revision>
  <dcterms:modified xsi:type="dcterms:W3CDTF">2024-04-14T05:30:03Z</dcterms:modified>
</cp:coreProperties>
</file>